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692" r:id="rId3"/>
    <p:sldMasterId id="2147483708" r:id="rId4"/>
    <p:sldMasterId id="2147483724" r:id="rId5"/>
    <p:sldMasterId id="2147483742" r:id="rId6"/>
    <p:sldMasterId id="2147483758" r:id="rId7"/>
  </p:sldMasterIdLst>
  <p:notesMasterIdLst>
    <p:notesMasterId r:id="rId47"/>
  </p:notesMasterIdLst>
  <p:sldIdLst>
    <p:sldId id="1209" r:id="rId8"/>
    <p:sldId id="1211" r:id="rId9"/>
    <p:sldId id="1212" r:id="rId10"/>
    <p:sldId id="1210" r:id="rId11"/>
    <p:sldId id="380" r:id="rId12"/>
    <p:sldId id="381" r:id="rId13"/>
    <p:sldId id="383" r:id="rId14"/>
    <p:sldId id="386" r:id="rId15"/>
    <p:sldId id="320" r:id="rId16"/>
    <p:sldId id="271" r:id="rId17"/>
    <p:sldId id="272" r:id="rId18"/>
    <p:sldId id="274" r:id="rId19"/>
    <p:sldId id="288" r:id="rId20"/>
    <p:sldId id="294" r:id="rId21"/>
    <p:sldId id="298" r:id="rId22"/>
    <p:sldId id="1205" r:id="rId23"/>
    <p:sldId id="257" r:id="rId24"/>
    <p:sldId id="258" r:id="rId25"/>
    <p:sldId id="260" r:id="rId26"/>
    <p:sldId id="261" r:id="rId27"/>
    <p:sldId id="262" r:id="rId28"/>
    <p:sldId id="263" r:id="rId29"/>
    <p:sldId id="264" r:id="rId30"/>
    <p:sldId id="265" r:id="rId31"/>
    <p:sldId id="266" r:id="rId32"/>
    <p:sldId id="866" r:id="rId33"/>
    <p:sldId id="1204" r:id="rId34"/>
    <p:sldId id="267" r:id="rId35"/>
    <p:sldId id="268" r:id="rId36"/>
    <p:sldId id="269" r:id="rId37"/>
    <p:sldId id="270" r:id="rId38"/>
    <p:sldId id="1206" r:id="rId39"/>
    <p:sldId id="1207" r:id="rId40"/>
    <p:sldId id="273" r:id="rId41"/>
    <p:sldId id="1208" r:id="rId42"/>
    <p:sldId id="1094" r:id="rId43"/>
    <p:sldId id="275" r:id="rId44"/>
    <p:sldId id="276" r:id="rId45"/>
    <p:sldId id="28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1140" y="78"/>
      </p:cViewPr>
      <p:guideLst/>
    </p:cSldViewPr>
  </p:slideViewPr>
  <p:notesTextViewPr>
    <p:cViewPr>
      <p:scale>
        <a:sx n="1" d="1"/>
        <a:sy n="1" d="1"/>
      </p:scale>
      <p:origin x="0" y="0"/>
    </p:cViewPr>
  </p:notesTextViewPr>
  <p:sorterViewPr>
    <p:cViewPr varScale="1">
      <p:scale>
        <a:sx n="100" d="100"/>
        <a:sy n="100" d="100"/>
      </p:scale>
      <p:origin x="0" y="-154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8C0BA-86DD-4B24-8509-F1A911A8F847}" type="datetimeFigureOut">
              <a:rPr lang="en-US" smtClean="0"/>
              <a:t>10/27/2025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98A10-468D-4EE6-8D4A-60DF8F5223C9}" type="slidenum">
              <a:rPr lang="en-US" smtClean="0"/>
              <a:t>‹#›</a:t>
            </a:fld>
            <a:endParaRPr lang="en-US"/>
          </a:p>
        </p:txBody>
      </p:sp>
    </p:spTree>
    <p:extLst>
      <p:ext uri="{BB962C8B-B14F-4D97-AF65-F5344CB8AC3E}">
        <p14:creationId xmlns:p14="http://schemas.microsoft.com/office/powerpoint/2010/main" val="347967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898A10-468D-4EE6-8D4A-60DF8F5223C9}" type="slidenum">
              <a:rPr lang="en-US" smtClean="0"/>
              <a:t>3</a:t>
            </a:fld>
            <a:endParaRPr lang="en-US"/>
          </a:p>
        </p:txBody>
      </p:sp>
    </p:spTree>
    <p:extLst>
      <p:ext uri="{BB962C8B-B14F-4D97-AF65-F5344CB8AC3E}">
        <p14:creationId xmlns:p14="http://schemas.microsoft.com/office/powerpoint/2010/main" val="2082419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380067" y="1552576"/>
            <a:ext cx="13572067" cy="5305425"/>
            <a:chOff x="-652" y="978"/>
            <a:chExt cx="6412" cy="3342"/>
          </a:xfrm>
        </p:grpSpPr>
        <p:sp>
          <p:nvSpPr>
            <p:cNvPr id="5" name="Freeform 3"/>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2000">
                <a:solidFill>
                  <a:srgbClr val="FFFFFF"/>
                </a:solidFill>
              </a:endParaRPr>
            </a:p>
          </p:txBody>
        </p:sp>
        <p:sp>
          <p:nvSpPr>
            <p:cNvPr id="6" name="Arc 4"/>
            <p:cNvSpPr>
              <a:spLocks/>
            </p:cNvSpPr>
            <p:nvPr/>
          </p:nvSpPr>
          <p:spPr bwMode="auto">
            <a:xfrm>
              <a:off x="-652" y="978"/>
              <a:ext cx="4237" cy="3342"/>
            </a:xfrm>
            <a:custGeom>
              <a:avLst/>
              <a:gdLst>
                <a:gd name="T0" fmla="*/ 0 w 21600"/>
                <a:gd name="T1" fmla="*/ 0 h 21231"/>
                <a:gd name="T2" fmla="*/ 0 w 21600"/>
                <a:gd name="T3" fmla="*/ 0 h 21231"/>
                <a:gd name="T4" fmla="*/ 0 w 21600"/>
                <a:gd name="T5" fmla="*/ 0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a:solidFill>
                  <a:srgbClr val="FFFFFF"/>
                </a:solidFill>
                <a:latin typeface="Arial" pitchFamily="34" charset="0"/>
              </a:endParaRPr>
            </a:p>
          </p:txBody>
        </p:sp>
      </p:grpSp>
      <p:sp>
        <p:nvSpPr>
          <p:cNvPr id="13317" name="Rectangle 5"/>
          <p:cNvSpPr>
            <a:spLocks noGrp="1" noChangeArrowheads="1"/>
          </p:cNvSpPr>
          <p:nvPr>
            <p:ph type="ctrTitle" sz="quarter"/>
          </p:nvPr>
        </p:nvSpPr>
        <p:spPr>
          <a:xfrm>
            <a:off x="1725084" y="762000"/>
            <a:ext cx="10363200" cy="1143000"/>
          </a:xfrm>
        </p:spPr>
        <p:txBody>
          <a:bodyPr anchor="b"/>
          <a:lstStyle>
            <a:lvl1pPr>
              <a:defRPr/>
            </a:lvl1pPr>
          </a:lstStyle>
          <a:p>
            <a:pPr lvl="0"/>
            <a:r>
              <a:rPr lang="en-US" altLang="en-US" noProof="0"/>
              <a:t>Click to edit Master title style</a:t>
            </a:r>
          </a:p>
        </p:txBody>
      </p:sp>
      <p:sp>
        <p:nvSpPr>
          <p:cNvPr id="13318" name="Rectangle 6"/>
          <p:cNvSpPr>
            <a:spLocks noGrp="1" noChangeArrowheads="1"/>
          </p:cNvSpPr>
          <p:nvPr>
            <p:ph type="subTitle" sz="quarter" idx="1"/>
          </p:nvPr>
        </p:nvSpPr>
        <p:spPr>
          <a:xfrm>
            <a:off x="914400" y="3429000"/>
            <a:ext cx="8534400" cy="1752600"/>
          </a:xfrm>
        </p:spPr>
        <p:txBody>
          <a:bodyPr lIns="92010" tIns="46005" rIns="92010" bIns="46005" anchor="ctr"/>
          <a:lstStyle>
            <a:lvl1pPr marL="0" indent="0" algn="ctr">
              <a:buFont typeface="Wingdings" pitchFamily="2" charset="2"/>
              <a:buNone/>
              <a:defRPr/>
            </a:lvl1pPr>
          </a:lstStyle>
          <a:p>
            <a:pPr lvl="0"/>
            <a:r>
              <a:rPr lang="en-US" altLang="en-US" noProof="0"/>
              <a:t>Click to edit Master subtitle style</a:t>
            </a:r>
          </a:p>
        </p:txBody>
      </p:sp>
      <p:sp>
        <p:nvSpPr>
          <p:cNvPr id="7" name="Rectangle 7"/>
          <p:cNvSpPr>
            <a:spLocks noGrp="1" noChangeArrowheads="1"/>
          </p:cNvSpPr>
          <p:nvPr>
            <p:ph type="dt" sz="quarter" idx="10"/>
          </p:nvPr>
        </p:nvSpPr>
        <p:spPr/>
        <p:txBody>
          <a:bodyPr/>
          <a:lstStyle>
            <a:lvl1pPr eaLnBrk="0" hangingPunct="0">
              <a:defRPr>
                <a:latin typeface="Arial" pitchFamily="34" charset="0"/>
              </a:defRPr>
            </a:lvl1pPr>
          </a:lstStyle>
          <a:p>
            <a:pPr>
              <a:defRPr/>
            </a:pPr>
            <a:endParaRPr lang="en-US" altLang="en-US"/>
          </a:p>
        </p:txBody>
      </p:sp>
      <p:sp>
        <p:nvSpPr>
          <p:cNvPr id="8" name="Rectangle 8"/>
          <p:cNvSpPr>
            <a:spLocks noGrp="1" noChangeArrowheads="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9" name="Rectangle 9"/>
          <p:cNvSpPr>
            <a:spLocks noGrp="1" noChangeArrowheads="1"/>
          </p:cNvSpPr>
          <p:nvPr>
            <p:ph type="sldNum" sz="quarter" idx="12"/>
          </p:nvPr>
        </p:nvSpPr>
        <p:spPr/>
        <p:txBody>
          <a:bodyPr/>
          <a:lstStyle>
            <a:lvl1pPr eaLnBrk="0" hangingPunct="0">
              <a:defRPr>
                <a:latin typeface="Arial" pitchFamily="34" charset="0"/>
              </a:defRPr>
            </a:lvl1pPr>
          </a:lstStyle>
          <a:p>
            <a:pPr>
              <a:defRPr/>
            </a:pPr>
            <a:fld id="{4E7325E2-CD3A-4726-B3BC-9DFC70F05A62}" type="slidenum">
              <a:rPr lang="en-US" altLang="en-US"/>
              <a:pPr>
                <a:defRPr/>
              </a:pPr>
              <a:t>‹#›</a:t>
            </a:fld>
            <a:endParaRPr lang="en-US" altLang="en-US"/>
          </a:p>
        </p:txBody>
      </p:sp>
    </p:spTree>
    <p:extLst>
      <p:ext uri="{BB962C8B-B14F-4D97-AF65-F5344CB8AC3E}">
        <p14:creationId xmlns:p14="http://schemas.microsoft.com/office/powerpoint/2010/main" val="3716945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D86E3A28-026E-4C0D-9A1D-E802C9631C79}" type="slidenum">
              <a:rPr lang="en-US" altLang="en-US"/>
              <a:pPr>
                <a:defRPr/>
              </a:pPr>
              <a:t>‹#›</a:t>
            </a:fld>
            <a:endParaRPr lang="en-US" altLang="en-US"/>
          </a:p>
        </p:txBody>
      </p:sp>
    </p:spTree>
    <p:extLst>
      <p:ext uri="{BB962C8B-B14F-4D97-AF65-F5344CB8AC3E}">
        <p14:creationId xmlns:p14="http://schemas.microsoft.com/office/powerpoint/2010/main" val="18143887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1"/>
            <a:ext cx="4011084" cy="4691063"/>
          </a:xfrm>
        </p:spPr>
        <p:txBody>
          <a:bodyPr/>
          <a:lstStyle>
            <a:lvl1pPr marL="0" indent="0">
              <a:buNone/>
              <a:defRPr sz="1400"/>
            </a:lvl1pPr>
            <a:lvl2pPr marL="456880" indent="0">
              <a:buNone/>
              <a:defRPr sz="1200"/>
            </a:lvl2pPr>
            <a:lvl3pPr marL="913758" indent="0">
              <a:buNone/>
              <a:defRPr sz="1000"/>
            </a:lvl3pPr>
            <a:lvl4pPr marL="1370639" indent="0">
              <a:buNone/>
              <a:defRPr sz="900"/>
            </a:lvl4pPr>
            <a:lvl5pPr marL="1827517" indent="0">
              <a:buNone/>
              <a:defRPr sz="900"/>
            </a:lvl5pPr>
            <a:lvl6pPr marL="2284398" indent="0">
              <a:buNone/>
              <a:defRPr sz="900"/>
            </a:lvl6pPr>
            <a:lvl7pPr marL="2741275" indent="0">
              <a:buNone/>
              <a:defRPr sz="900"/>
            </a:lvl7pPr>
            <a:lvl8pPr marL="3198156" indent="0">
              <a:buNone/>
              <a:defRPr sz="900"/>
            </a:lvl8pPr>
            <a:lvl9pPr marL="3655033"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085DE426-E388-B904-16E9-E959C15EDD26}"/>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a:extLst>
              <a:ext uri="{FF2B5EF4-FFF2-40B4-BE49-F238E27FC236}">
                <a16:creationId xmlns:a16="http://schemas.microsoft.com/office/drawing/2014/main" id="{F6CEE2D4-714B-0B08-AF27-4DCF24ABBB9A}"/>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0539C5A7-DCC3-E5D1-6D83-AE940F05B49A}"/>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A1A49A13-9C42-42C5-9508-4A65AC78E238}" type="slidenum">
              <a:rPr lang="en-US" altLang="en-US"/>
              <a:pPr/>
              <a:t>‹#›</a:t>
            </a:fld>
            <a:endParaRPr lang="en-US" altLang="en-US"/>
          </a:p>
        </p:txBody>
      </p:sp>
    </p:spTree>
    <p:extLst>
      <p:ext uri="{BB962C8B-B14F-4D97-AF65-F5344CB8AC3E}">
        <p14:creationId xmlns:p14="http://schemas.microsoft.com/office/powerpoint/2010/main" val="41609409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880" indent="0">
              <a:buNone/>
              <a:defRPr sz="2800"/>
            </a:lvl2pPr>
            <a:lvl3pPr marL="913758" indent="0">
              <a:buNone/>
              <a:defRPr sz="2400"/>
            </a:lvl3pPr>
            <a:lvl4pPr marL="1370639" indent="0">
              <a:buNone/>
              <a:defRPr sz="2000"/>
            </a:lvl4pPr>
            <a:lvl5pPr marL="1827517" indent="0">
              <a:buNone/>
              <a:defRPr sz="2000"/>
            </a:lvl5pPr>
            <a:lvl6pPr marL="2284398" indent="0">
              <a:buNone/>
              <a:defRPr sz="2000"/>
            </a:lvl6pPr>
            <a:lvl7pPr marL="2741275" indent="0">
              <a:buNone/>
              <a:defRPr sz="2000"/>
            </a:lvl7pPr>
            <a:lvl8pPr marL="3198156" indent="0">
              <a:buNone/>
              <a:defRPr sz="2000"/>
            </a:lvl8pPr>
            <a:lvl9pPr marL="3655033"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880" indent="0">
              <a:buNone/>
              <a:defRPr sz="1200"/>
            </a:lvl2pPr>
            <a:lvl3pPr marL="913758" indent="0">
              <a:buNone/>
              <a:defRPr sz="1000"/>
            </a:lvl3pPr>
            <a:lvl4pPr marL="1370639" indent="0">
              <a:buNone/>
              <a:defRPr sz="900"/>
            </a:lvl4pPr>
            <a:lvl5pPr marL="1827517" indent="0">
              <a:buNone/>
              <a:defRPr sz="900"/>
            </a:lvl5pPr>
            <a:lvl6pPr marL="2284398" indent="0">
              <a:buNone/>
              <a:defRPr sz="900"/>
            </a:lvl6pPr>
            <a:lvl7pPr marL="2741275" indent="0">
              <a:buNone/>
              <a:defRPr sz="900"/>
            </a:lvl7pPr>
            <a:lvl8pPr marL="3198156" indent="0">
              <a:buNone/>
              <a:defRPr sz="900"/>
            </a:lvl8pPr>
            <a:lvl9pPr marL="3655033"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51DAFC95-FCE7-9056-E0C5-8623B7DC5761}"/>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a:extLst>
              <a:ext uri="{FF2B5EF4-FFF2-40B4-BE49-F238E27FC236}">
                <a16:creationId xmlns:a16="http://schemas.microsoft.com/office/drawing/2014/main" id="{5829AED2-4478-03AA-31B5-43D9B172C305}"/>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402A9B3A-DB1C-C5AD-1D2E-B91F5328C972}"/>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42018C8B-01FD-4115-AE9F-B209DFF9BEF8}" type="slidenum">
              <a:rPr lang="en-US" altLang="en-US"/>
              <a:pPr/>
              <a:t>‹#›</a:t>
            </a:fld>
            <a:endParaRPr lang="en-US" altLang="en-US"/>
          </a:p>
        </p:txBody>
      </p:sp>
    </p:spTree>
    <p:extLst>
      <p:ext uri="{BB962C8B-B14F-4D97-AF65-F5344CB8AC3E}">
        <p14:creationId xmlns:p14="http://schemas.microsoft.com/office/powerpoint/2010/main" val="29090142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DC706-A087-3F23-6367-A01A5787E2CB}"/>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7E299B97-B29C-A93C-E670-A54C1EECE987}"/>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F281EC3B-65EA-6A20-76FD-224D3D8F9B5B}"/>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FFAA29B5-C374-4929-ACCF-BEC75465FD76}" type="slidenum">
              <a:rPr lang="en-US" altLang="en-US"/>
              <a:pPr/>
              <a:t>‹#›</a:t>
            </a:fld>
            <a:endParaRPr lang="en-US" altLang="en-US"/>
          </a:p>
        </p:txBody>
      </p:sp>
    </p:spTree>
    <p:extLst>
      <p:ext uri="{BB962C8B-B14F-4D97-AF65-F5344CB8AC3E}">
        <p14:creationId xmlns:p14="http://schemas.microsoft.com/office/powerpoint/2010/main" val="35173627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E087FF-2FD0-95D4-4BCA-B74591DC9979}"/>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BF732769-976F-808B-809A-CCDC72011C95}"/>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B44A2486-F712-42E1-DE3C-F26F7A0DED32}"/>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AA6B3B59-FEC3-465C-BCA4-0FD47988B900}" type="slidenum">
              <a:rPr lang="en-US" altLang="en-US"/>
              <a:pPr/>
              <a:t>‹#›</a:t>
            </a:fld>
            <a:endParaRPr lang="en-US" altLang="en-US"/>
          </a:p>
        </p:txBody>
      </p:sp>
    </p:spTree>
    <p:extLst>
      <p:ext uri="{BB962C8B-B14F-4D97-AF65-F5344CB8AC3E}">
        <p14:creationId xmlns:p14="http://schemas.microsoft.com/office/powerpoint/2010/main" val="21543538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981200"/>
            <a:ext cx="10363200" cy="4114800"/>
          </a:xfrm>
        </p:spPr>
        <p:txBody>
          <a:bodyPr/>
          <a:lstStyle/>
          <a:p>
            <a:pPr lvl="0"/>
            <a:endParaRPr lang="en-US" noProof="0"/>
          </a:p>
        </p:txBody>
      </p:sp>
      <p:sp>
        <p:nvSpPr>
          <p:cNvPr id="4" name="Date Placeholder 3">
            <a:extLst>
              <a:ext uri="{FF2B5EF4-FFF2-40B4-BE49-F238E27FC236}">
                <a16:creationId xmlns:a16="http://schemas.microsoft.com/office/drawing/2014/main" id="{64899FC3-A9A9-7BDE-F335-5B9FE4EE414F}"/>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45C9FF0A-D28C-C121-ABD8-F999769DB267}"/>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B30F2209-2885-E099-EBFA-0AB1446829AD}"/>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9242393C-D3C6-4DAC-A4D5-AEB1E95E0EF2}" type="slidenum">
              <a:rPr lang="en-US" altLang="en-US"/>
              <a:pPr/>
              <a:t>‹#›</a:t>
            </a:fld>
            <a:endParaRPr lang="en-US" altLang="en-US"/>
          </a:p>
        </p:txBody>
      </p:sp>
    </p:spTree>
    <p:extLst>
      <p:ext uri="{BB962C8B-B14F-4D97-AF65-F5344CB8AC3E}">
        <p14:creationId xmlns:p14="http://schemas.microsoft.com/office/powerpoint/2010/main" val="10671630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p:spPr>
        <p:txBody>
          <a:bodyPr/>
          <a:lstStyle/>
          <a:p>
            <a:pPr lvl="0"/>
            <a:endParaRPr lang="en-US" noProof="0"/>
          </a:p>
        </p:txBody>
      </p:sp>
      <p:sp>
        <p:nvSpPr>
          <p:cNvPr id="5" name="Date Placeholder 4">
            <a:extLst>
              <a:ext uri="{FF2B5EF4-FFF2-40B4-BE49-F238E27FC236}">
                <a16:creationId xmlns:a16="http://schemas.microsoft.com/office/drawing/2014/main" id="{B7AED3AF-0CC9-8663-E3E4-79CAA9A0FD71}"/>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a:extLst>
              <a:ext uri="{FF2B5EF4-FFF2-40B4-BE49-F238E27FC236}">
                <a16:creationId xmlns:a16="http://schemas.microsoft.com/office/drawing/2014/main" id="{A5153103-435A-8493-1227-C83B538C68EE}"/>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5E732CB1-9D0B-8DD5-55F8-D3EBE7905F69}"/>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6B870010-8673-441F-821B-C5727582F4C0}" type="slidenum">
              <a:rPr lang="en-US" altLang="en-US"/>
              <a:pPr/>
              <a:t>‹#›</a:t>
            </a:fld>
            <a:endParaRPr lang="en-US" altLang="en-US"/>
          </a:p>
        </p:txBody>
      </p:sp>
    </p:spTree>
    <p:extLst>
      <p:ext uri="{BB962C8B-B14F-4D97-AF65-F5344CB8AC3E}">
        <p14:creationId xmlns:p14="http://schemas.microsoft.com/office/powerpoint/2010/main" val="40879634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pPr lvl="0"/>
            <a:endParaRPr lang="en-US" noProof="0"/>
          </a:p>
        </p:txBody>
      </p:sp>
      <p:sp>
        <p:nvSpPr>
          <p:cNvPr id="5" name="Date Placeholder 4">
            <a:extLst>
              <a:ext uri="{FF2B5EF4-FFF2-40B4-BE49-F238E27FC236}">
                <a16:creationId xmlns:a16="http://schemas.microsoft.com/office/drawing/2014/main" id="{81762BC7-A342-9CDA-39A4-CA9D5DD72909}"/>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a:extLst>
              <a:ext uri="{FF2B5EF4-FFF2-40B4-BE49-F238E27FC236}">
                <a16:creationId xmlns:a16="http://schemas.microsoft.com/office/drawing/2014/main" id="{E0954F49-54E8-14CC-62BC-72AF0B738C69}"/>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696AC416-8EF4-5E93-656F-B01DE9111F38}"/>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34CDC42D-404E-44E1-95D6-578681293311}" type="slidenum">
              <a:rPr lang="en-US" altLang="en-US"/>
              <a:pPr/>
              <a:t>‹#›</a:t>
            </a:fld>
            <a:endParaRPr lang="en-US" altLang="en-US"/>
          </a:p>
        </p:txBody>
      </p:sp>
    </p:spTree>
    <p:extLst>
      <p:ext uri="{BB962C8B-B14F-4D97-AF65-F5344CB8AC3E}">
        <p14:creationId xmlns:p14="http://schemas.microsoft.com/office/powerpoint/2010/main" val="14502885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Date Placeholder 3">
            <a:extLst>
              <a:ext uri="{FF2B5EF4-FFF2-40B4-BE49-F238E27FC236}">
                <a16:creationId xmlns:a16="http://schemas.microsoft.com/office/drawing/2014/main" id="{48BFF9E3-CE23-A295-DD2F-BED8BFFCF969}"/>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4B683A94-B6F6-CF7C-C78D-E234949CDCFD}"/>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B4E4FC51-8601-6FBF-5170-092DDB0F6AEB}"/>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2DBD6FA4-94ED-46DF-9662-C0A47AAC0BDC}" type="slidenum">
              <a:rPr lang="en-US" altLang="en-US"/>
              <a:pPr/>
              <a:t>‹#›</a:t>
            </a:fld>
            <a:endParaRPr lang="en-US" altLang="en-US"/>
          </a:p>
        </p:txBody>
      </p:sp>
    </p:spTree>
    <p:extLst>
      <p:ext uri="{BB962C8B-B14F-4D97-AF65-F5344CB8AC3E}">
        <p14:creationId xmlns:p14="http://schemas.microsoft.com/office/powerpoint/2010/main" val="558427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96026126-C677-4698-AA97-887D43B75EA8}" type="slidenum">
              <a:rPr lang="en-US" altLang="en-US"/>
              <a:pPr>
                <a:defRPr/>
              </a:pPr>
              <a:t>‹#›</a:t>
            </a:fld>
            <a:endParaRPr lang="en-US" altLang="en-US"/>
          </a:p>
        </p:txBody>
      </p:sp>
    </p:spTree>
    <p:extLst>
      <p:ext uri="{BB962C8B-B14F-4D97-AF65-F5344CB8AC3E}">
        <p14:creationId xmlns:p14="http://schemas.microsoft.com/office/powerpoint/2010/main" val="954096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981200"/>
            <a:ext cx="10363200" cy="4114800"/>
          </a:xfrm>
        </p:spPr>
        <p:txBody>
          <a:bodyPr/>
          <a:lstStyle/>
          <a:p>
            <a:pPr lvl="0"/>
            <a:endParaRPr lang="en-US" noProof="0"/>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2B668BD6-F48F-42EC-8BAC-19B4028F0EB9}" type="slidenum">
              <a:rPr lang="en-US" altLang="en-US"/>
              <a:pPr>
                <a:defRPr/>
              </a:pPr>
              <a:t>‹#›</a:t>
            </a:fld>
            <a:endParaRPr lang="en-US" altLang="en-US"/>
          </a:p>
        </p:txBody>
      </p:sp>
    </p:spTree>
    <p:extLst>
      <p:ext uri="{BB962C8B-B14F-4D97-AF65-F5344CB8AC3E}">
        <p14:creationId xmlns:p14="http://schemas.microsoft.com/office/powerpoint/2010/main" val="758687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p:spPr>
        <p:txBody>
          <a:bodyPr/>
          <a:lstStyle/>
          <a:p>
            <a:pPr lvl="0"/>
            <a:endParaRPr lang="en-US" noProof="0"/>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012BF097-891F-4B53-A7D4-74BB673CB0D2}" type="slidenum">
              <a:rPr lang="en-US" altLang="en-US"/>
              <a:pPr>
                <a:defRPr/>
              </a:pPr>
              <a:t>‹#›</a:t>
            </a:fld>
            <a:endParaRPr lang="en-US" altLang="en-US"/>
          </a:p>
        </p:txBody>
      </p:sp>
    </p:spTree>
    <p:extLst>
      <p:ext uri="{BB962C8B-B14F-4D97-AF65-F5344CB8AC3E}">
        <p14:creationId xmlns:p14="http://schemas.microsoft.com/office/powerpoint/2010/main" val="153142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pPr lvl="0"/>
            <a:endParaRPr lang="en-US" noProof="0"/>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80213DAE-9B3A-4A8F-99A2-2EDA2E350C88}" type="slidenum">
              <a:rPr lang="en-US" altLang="en-US"/>
              <a:pPr>
                <a:defRPr/>
              </a:pPr>
              <a:t>‹#›</a:t>
            </a:fld>
            <a:endParaRPr lang="en-US" altLang="en-US"/>
          </a:p>
        </p:txBody>
      </p:sp>
    </p:spTree>
    <p:extLst>
      <p:ext uri="{BB962C8B-B14F-4D97-AF65-F5344CB8AC3E}">
        <p14:creationId xmlns:p14="http://schemas.microsoft.com/office/powerpoint/2010/main" val="2737538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13CCDF49-7782-40DF-8705-BEA279056405}" type="slidenum">
              <a:rPr lang="en-US" altLang="en-US"/>
              <a:pPr>
                <a:defRPr/>
              </a:pPr>
              <a:t>‹#›</a:t>
            </a:fld>
            <a:endParaRPr lang="en-US" altLang="en-US"/>
          </a:p>
        </p:txBody>
      </p:sp>
    </p:spTree>
    <p:extLst>
      <p:ext uri="{BB962C8B-B14F-4D97-AF65-F5344CB8AC3E}">
        <p14:creationId xmlns:p14="http://schemas.microsoft.com/office/powerpoint/2010/main" val="2032580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380067" y="1552576"/>
            <a:ext cx="13572067" cy="5305425"/>
            <a:chOff x="-652" y="978"/>
            <a:chExt cx="6412" cy="3342"/>
          </a:xfrm>
        </p:grpSpPr>
        <p:sp>
          <p:nvSpPr>
            <p:cNvPr id="5" name="Freeform 3"/>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2000">
                <a:solidFill>
                  <a:srgbClr val="FFFFFF"/>
                </a:solidFill>
              </a:endParaRPr>
            </a:p>
          </p:txBody>
        </p:sp>
        <p:sp>
          <p:nvSpPr>
            <p:cNvPr id="6" name="Arc 4"/>
            <p:cNvSpPr>
              <a:spLocks/>
            </p:cNvSpPr>
            <p:nvPr/>
          </p:nvSpPr>
          <p:spPr bwMode="auto">
            <a:xfrm>
              <a:off x="-652" y="978"/>
              <a:ext cx="4237" cy="3342"/>
            </a:xfrm>
            <a:custGeom>
              <a:avLst/>
              <a:gdLst>
                <a:gd name="T0" fmla="*/ 0 w 21600"/>
                <a:gd name="T1" fmla="*/ 0 h 21231"/>
                <a:gd name="T2" fmla="*/ 0 w 21600"/>
                <a:gd name="T3" fmla="*/ 0 h 21231"/>
                <a:gd name="T4" fmla="*/ 0 w 21600"/>
                <a:gd name="T5" fmla="*/ 0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a:solidFill>
                  <a:srgbClr val="FFFFFF"/>
                </a:solidFill>
                <a:latin typeface="Arial" pitchFamily="34" charset="0"/>
              </a:endParaRPr>
            </a:p>
          </p:txBody>
        </p:sp>
      </p:grpSp>
      <p:sp>
        <p:nvSpPr>
          <p:cNvPr id="13317" name="Rectangle 5"/>
          <p:cNvSpPr>
            <a:spLocks noGrp="1" noChangeArrowheads="1"/>
          </p:cNvSpPr>
          <p:nvPr>
            <p:ph type="ctrTitle" sz="quarter"/>
          </p:nvPr>
        </p:nvSpPr>
        <p:spPr>
          <a:xfrm>
            <a:off x="1725084" y="762000"/>
            <a:ext cx="10363200" cy="1143000"/>
          </a:xfrm>
        </p:spPr>
        <p:txBody>
          <a:bodyPr anchor="b"/>
          <a:lstStyle>
            <a:lvl1pPr>
              <a:defRPr/>
            </a:lvl1pPr>
          </a:lstStyle>
          <a:p>
            <a:pPr lvl="0"/>
            <a:r>
              <a:rPr lang="en-US" altLang="en-US" noProof="0"/>
              <a:t>Click to edit Master title style</a:t>
            </a:r>
          </a:p>
        </p:txBody>
      </p:sp>
      <p:sp>
        <p:nvSpPr>
          <p:cNvPr id="13318" name="Rectangle 6"/>
          <p:cNvSpPr>
            <a:spLocks noGrp="1" noChangeArrowheads="1"/>
          </p:cNvSpPr>
          <p:nvPr>
            <p:ph type="subTitle" sz="quarter" idx="1"/>
          </p:nvPr>
        </p:nvSpPr>
        <p:spPr>
          <a:xfrm>
            <a:off x="914400" y="3429000"/>
            <a:ext cx="8534400" cy="1752600"/>
          </a:xfrm>
        </p:spPr>
        <p:txBody>
          <a:bodyPr lIns="92075" tIns="46038" rIns="92075" bIns="46038" anchor="ctr"/>
          <a:lstStyle>
            <a:lvl1pPr marL="0" indent="0" algn="ctr">
              <a:buFont typeface="Wingdings" pitchFamily="2" charset="2"/>
              <a:buNone/>
              <a:defRPr/>
            </a:lvl1pPr>
          </a:lstStyle>
          <a:p>
            <a:pPr lvl="0"/>
            <a:r>
              <a:rPr lang="en-US" altLang="en-US" noProof="0"/>
              <a:t>Click to edit Master subtitle style</a:t>
            </a:r>
          </a:p>
        </p:txBody>
      </p:sp>
      <p:sp>
        <p:nvSpPr>
          <p:cNvPr id="7" name="Rectangle 7"/>
          <p:cNvSpPr>
            <a:spLocks noGrp="1" noChangeArrowheads="1"/>
          </p:cNvSpPr>
          <p:nvPr>
            <p:ph type="dt" sz="quarter" idx="10"/>
          </p:nvPr>
        </p:nvSpPr>
        <p:spPr/>
        <p:txBody>
          <a:bodyPr/>
          <a:lstStyle>
            <a:lvl1pPr eaLnBrk="0" hangingPunct="0">
              <a:defRPr>
                <a:latin typeface="Arial" pitchFamily="34" charset="0"/>
              </a:defRPr>
            </a:lvl1pPr>
          </a:lstStyle>
          <a:p>
            <a:pPr>
              <a:defRPr/>
            </a:pPr>
            <a:endParaRPr lang="en-US" altLang="en-US"/>
          </a:p>
        </p:txBody>
      </p:sp>
      <p:sp>
        <p:nvSpPr>
          <p:cNvPr id="8" name="Rectangle 8"/>
          <p:cNvSpPr>
            <a:spLocks noGrp="1" noChangeArrowheads="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9" name="Rectangle 9"/>
          <p:cNvSpPr>
            <a:spLocks noGrp="1" noChangeArrowheads="1"/>
          </p:cNvSpPr>
          <p:nvPr>
            <p:ph type="sldNum" sz="quarter" idx="12"/>
          </p:nvPr>
        </p:nvSpPr>
        <p:spPr/>
        <p:txBody>
          <a:bodyPr/>
          <a:lstStyle>
            <a:lvl1pPr eaLnBrk="0" hangingPunct="0">
              <a:defRPr>
                <a:latin typeface="Arial" pitchFamily="34" charset="0"/>
              </a:defRPr>
            </a:lvl1pPr>
          </a:lstStyle>
          <a:p>
            <a:pPr>
              <a:defRPr/>
            </a:pPr>
            <a:fld id="{FF0E5351-52DA-41B1-9338-AB3CC4116E01}" type="slidenum">
              <a:rPr lang="en-US" altLang="en-US"/>
              <a:pPr>
                <a:defRPr/>
              </a:pPr>
              <a:t>‹#›</a:t>
            </a:fld>
            <a:endParaRPr lang="en-US" altLang="en-US"/>
          </a:p>
        </p:txBody>
      </p:sp>
    </p:spTree>
    <p:extLst>
      <p:ext uri="{BB962C8B-B14F-4D97-AF65-F5344CB8AC3E}">
        <p14:creationId xmlns:p14="http://schemas.microsoft.com/office/powerpoint/2010/main" val="3494744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82DC865B-9D55-4CE3-99E2-E2C1DD4C6DE8}" type="slidenum">
              <a:rPr lang="en-US" altLang="en-US"/>
              <a:pPr>
                <a:defRPr/>
              </a:pPr>
              <a:t>‹#›</a:t>
            </a:fld>
            <a:endParaRPr lang="en-US" altLang="en-US"/>
          </a:p>
        </p:txBody>
      </p:sp>
    </p:spTree>
    <p:extLst>
      <p:ext uri="{BB962C8B-B14F-4D97-AF65-F5344CB8AC3E}">
        <p14:creationId xmlns:p14="http://schemas.microsoft.com/office/powerpoint/2010/main" val="1939497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DB9F8BAD-FD10-43CC-8993-8DB59A37D277}" type="slidenum">
              <a:rPr lang="en-US" altLang="en-US"/>
              <a:pPr>
                <a:defRPr/>
              </a:pPr>
              <a:t>‹#›</a:t>
            </a:fld>
            <a:endParaRPr lang="en-US" altLang="en-US"/>
          </a:p>
        </p:txBody>
      </p:sp>
    </p:spTree>
    <p:extLst>
      <p:ext uri="{BB962C8B-B14F-4D97-AF65-F5344CB8AC3E}">
        <p14:creationId xmlns:p14="http://schemas.microsoft.com/office/powerpoint/2010/main" val="2543536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88627B64-A5BE-4999-822A-E2D5FCA8D383}" type="slidenum">
              <a:rPr lang="en-US" altLang="en-US"/>
              <a:pPr>
                <a:defRPr/>
              </a:pPr>
              <a:t>‹#›</a:t>
            </a:fld>
            <a:endParaRPr lang="en-US" altLang="en-US"/>
          </a:p>
        </p:txBody>
      </p:sp>
    </p:spTree>
    <p:extLst>
      <p:ext uri="{BB962C8B-B14F-4D97-AF65-F5344CB8AC3E}">
        <p14:creationId xmlns:p14="http://schemas.microsoft.com/office/powerpoint/2010/main" val="13507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E5723CA3-1BD2-4398-AF35-376EAF5BE323}" type="slidenum">
              <a:rPr lang="en-US" altLang="en-US"/>
              <a:pPr>
                <a:defRPr/>
              </a:pPr>
              <a:t>‹#›</a:t>
            </a:fld>
            <a:endParaRPr lang="en-US" altLang="en-US"/>
          </a:p>
        </p:txBody>
      </p:sp>
    </p:spTree>
    <p:extLst>
      <p:ext uri="{BB962C8B-B14F-4D97-AF65-F5344CB8AC3E}">
        <p14:creationId xmlns:p14="http://schemas.microsoft.com/office/powerpoint/2010/main" val="24320261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8" name="Footer Placeholder 7"/>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9" name="Slide Number Placeholder 8"/>
          <p:cNvSpPr>
            <a:spLocks noGrp="1"/>
          </p:cNvSpPr>
          <p:nvPr>
            <p:ph type="sldNum" sz="quarter" idx="12"/>
          </p:nvPr>
        </p:nvSpPr>
        <p:spPr/>
        <p:txBody>
          <a:bodyPr/>
          <a:lstStyle>
            <a:lvl1pPr eaLnBrk="0" hangingPunct="0">
              <a:defRPr>
                <a:latin typeface="Arial" pitchFamily="34" charset="0"/>
              </a:defRPr>
            </a:lvl1pPr>
          </a:lstStyle>
          <a:p>
            <a:pPr>
              <a:defRPr/>
            </a:pPr>
            <a:fld id="{604AEA1B-D1A5-4EF9-A09D-961EFAE5D4C1}" type="slidenum">
              <a:rPr lang="en-US" altLang="en-US"/>
              <a:pPr>
                <a:defRPr/>
              </a:pPr>
              <a:t>‹#›</a:t>
            </a:fld>
            <a:endParaRPr lang="en-US" altLang="en-US"/>
          </a:p>
        </p:txBody>
      </p:sp>
    </p:spTree>
    <p:extLst>
      <p:ext uri="{BB962C8B-B14F-4D97-AF65-F5344CB8AC3E}">
        <p14:creationId xmlns:p14="http://schemas.microsoft.com/office/powerpoint/2010/main" val="2803085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4" name="Footer Placeholder 3"/>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5" name="Slide Number Placeholder 4"/>
          <p:cNvSpPr>
            <a:spLocks noGrp="1"/>
          </p:cNvSpPr>
          <p:nvPr>
            <p:ph type="sldNum" sz="quarter" idx="12"/>
          </p:nvPr>
        </p:nvSpPr>
        <p:spPr/>
        <p:txBody>
          <a:bodyPr/>
          <a:lstStyle>
            <a:lvl1pPr eaLnBrk="0" hangingPunct="0">
              <a:defRPr>
                <a:latin typeface="Arial" pitchFamily="34" charset="0"/>
              </a:defRPr>
            </a:lvl1pPr>
          </a:lstStyle>
          <a:p>
            <a:pPr>
              <a:defRPr/>
            </a:pPr>
            <a:fld id="{FA6689EB-8A34-41A6-B0D2-820CD02E94FD}" type="slidenum">
              <a:rPr lang="en-US" altLang="en-US"/>
              <a:pPr>
                <a:defRPr/>
              </a:pPr>
              <a:t>‹#›</a:t>
            </a:fld>
            <a:endParaRPr lang="en-US" altLang="en-US"/>
          </a:p>
        </p:txBody>
      </p:sp>
    </p:spTree>
    <p:extLst>
      <p:ext uri="{BB962C8B-B14F-4D97-AF65-F5344CB8AC3E}">
        <p14:creationId xmlns:p14="http://schemas.microsoft.com/office/powerpoint/2010/main" val="368622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3" name="Footer Placeholder 2"/>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4" name="Slide Number Placeholder 3"/>
          <p:cNvSpPr>
            <a:spLocks noGrp="1"/>
          </p:cNvSpPr>
          <p:nvPr>
            <p:ph type="sldNum" sz="quarter" idx="12"/>
          </p:nvPr>
        </p:nvSpPr>
        <p:spPr/>
        <p:txBody>
          <a:bodyPr/>
          <a:lstStyle>
            <a:lvl1pPr eaLnBrk="0" hangingPunct="0">
              <a:defRPr>
                <a:latin typeface="Arial" pitchFamily="34" charset="0"/>
              </a:defRPr>
            </a:lvl1pPr>
          </a:lstStyle>
          <a:p>
            <a:pPr>
              <a:defRPr/>
            </a:pPr>
            <a:fld id="{517FDEC2-1A19-4948-9A2B-18C2324B94FA}" type="slidenum">
              <a:rPr lang="en-US" altLang="en-US"/>
              <a:pPr>
                <a:defRPr/>
              </a:pPr>
              <a:t>‹#›</a:t>
            </a:fld>
            <a:endParaRPr lang="en-US" altLang="en-US"/>
          </a:p>
        </p:txBody>
      </p:sp>
    </p:spTree>
    <p:extLst>
      <p:ext uri="{BB962C8B-B14F-4D97-AF65-F5344CB8AC3E}">
        <p14:creationId xmlns:p14="http://schemas.microsoft.com/office/powerpoint/2010/main" val="1811522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F02DCC8E-A1BF-4CEE-BF80-BD93266F3216}" type="slidenum">
              <a:rPr lang="en-US" altLang="en-US"/>
              <a:pPr>
                <a:defRPr/>
              </a:pPr>
              <a:t>‹#›</a:t>
            </a:fld>
            <a:endParaRPr lang="en-US" altLang="en-US"/>
          </a:p>
        </p:txBody>
      </p:sp>
    </p:spTree>
    <p:extLst>
      <p:ext uri="{BB962C8B-B14F-4D97-AF65-F5344CB8AC3E}">
        <p14:creationId xmlns:p14="http://schemas.microsoft.com/office/powerpoint/2010/main" val="643613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5304FFFA-04EB-4218-AA42-5ED6622A87DF}" type="slidenum">
              <a:rPr lang="en-US" altLang="en-US"/>
              <a:pPr>
                <a:defRPr/>
              </a:pPr>
              <a:t>‹#›</a:t>
            </a:fld>
            <a:endParaRPr lang="en-US" altLang="en-US"/>
          </a:p>
        </p:txBody>
      </p:sp>
    </p:spTree>
    <p:extLst>
      <p:ext uri="{BB962C8B-B14F-4D97-AF65-F5344CB8AC3E}">
        <p14:creationId xmlns:p14="http://schemas.microsoft.com/office/powerpoint/2010/main" val="13662959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D65F2EAB-B5BC-430B-AE30-50D8D8F72E56}" type="slidenum">
              <a:rPr lang="en-US" altLang="en-US"/>
              <a:pPr>
                <a:defRPr/>
              </a:pPr>
              <a:t>‹#›</a:t>
            </a:fld>
            <a:endParaRPr lang="en-US" altLang="en-US"/>
          </a:p>
        </p:txBody>
      </p:sp>
    </p:spTree>
    <p:extLst>
      <p:ext uri="{BB962C8B-B14F-4D97-AF65-F5344CB8AC3E}">
        <p14:creationId xmlns:p14="http://schemas.microsoft.com/office/powerpoint/2010/main" val="28111375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25EC7A43-78E6-478A-B0A0-CFF80AAF5AFD}" type="slidenum">
              <a:rPr lang="en-US" altLang="en-US"/>
              <a:pPr>
                <a:defRPr/>
              </a:pPr>
              <a:t>‹#›</a:t>
            </a:fld>
            <a:endParaRPr lang="en-US" altLang="en-US"/>
          </a:p>
        </p:txBody>
      </p:sp>
    </p:spTree>
    <p:extLst>
      <p:ext uri="{BB962C8B-B14F-4D97-AF65-F5344CB8AC3E}">
        <p14:creationId xmlns:p14="http://schemas.microsoft.com/office/powerpoint/2010/main" val="9559574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981200"/>
            <a:ext cx="10363200" cy="4114800"/>
          </a:xfrm>
        </p:spPr>
        <p:txBody>
          <a:bodyPr/>
          <a:lstStyle/>
          <a:p>
            <a:pPr lvl="0"/>
            <a:endParaRPr lang="en-US" noProof="0"/>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2E9AAC85-6632-4E5B-87E0-808BB4B9235D}" type="slidenum">
              <a:rPr lang="en-US" altLang="en-US"/>
              <a:pPr>
                <a:defRPr/>
              </a:pPr>
              <a:t>‹#›</a:t>
            </a:fld>
            <a:endParaRPr lang="en-US" altLang="en-US"/>
          </a:p>
        </p:txBody>
      </p:sp>
    </p:spTree>
    <p:extLst>
      <p:ext uri="{BB962C8B-B14F-4D97-AF65-F5344CB8AC3E}">
        <p14:creationId xmlns:p14="http://schemas.microsoft.com/office/powerpoint/2010/main" val="2167122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p:spPr>
        <p:txBody>
          <a:bodyPr/>
          <a:lstStyle/>
          <a:p>
            <a:pPr lvl="0"/>
            <a:endParaRPr lang="en-US" noProof="0"/>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C751CC0A-E7DC-4B48-B56B-AAEB22985153}" type="slidenum">
              <a:rPr lang="en-US" altLang="en-US"/>
              <a:pPr>
                <a:defRPr/>
              </a:pPr>
              <a:t>‹#›</a:t>
            </a:fld>
            <a:endParaRPr lang="en-US" altLang="en-US"/>
          </a:p>
        </p:txBody>
      </p:sp>
    </p:spTree>
    <p:extLst>
      <p:ext uri="{BB962C8B-B14F-4D97-AF65-F5344CB8AC3E}">
        <p14:creationId xmlns:p14="http://schemas.microsoft.com/office/powerpoint/2010/main" val="1355531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pPr lvl="0"/>
            <a:endParaRPr lang="en-US" noProof="0"/>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3F246BBA-E811-42C6-9F9A-867205581CBC}" type="slidenum">
              <a:rPr lang="en-US" altLang="en-US"/>
              <a:pPr>
                <a:defRPr/>
              </a:pPr>
              <a:t>‹#›</a:t>
            </a:fld>
            <a:endParaRPr lang="en-US" altLang="en-US"/>
          </a:p>
        </p:txBody>
      </p:sp>
    </p:spTree>
    <p:extLst>
      <p:ext uri="{BB962C8B-B14F-4D97-AF65-F5344CB8AC3E}">
        <p14:creationId xmlns:p14="http://schemas.microsoft.com/office/powerpoint/2010/main" val="2347399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6880" indent="0">
              <a:buNone/>
              <a:defRPr sz="1800"/>
            </a:lvl2pPr>
            <a:lvl3pPr marL="913758" indent="0">
              <a:buNone/>
              <a:defRPr sz="1600"/>
            </a:lvl3pPr>
            <a:lvl4pPr marL="1370639" indent="0">
              <a:buNone/>
              <a:defRPr sz="1400"/>
            </a:lvl4pPr>
            <a:lvl5pPr marL="1827517" indent="0">
              <a:buNone/>
              <a:defRPr sz="1400"/>
            </a:lvl5pPr>
            <a:lvl6pPr marL="2284398" indent="0">
              <a:buNone/>
              <a:defRPr sz="1400"/>
            </a:lvl6pPr>
            <a:lvl7pPr marL="2741275" indent="0">
              <a:buNone/>
              <a:defRPr sz="1400"/>
            </a:lvl7pPr>
            <a:lvl8pPr marL="3198156" indent="0">
              <a:buNone/>
              <a:defRPr sz="1400"/>
            </a:lvl8pPr>
            <a:lvl9pPr marL="365503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EA4553DF-FBF9-48CD-93FA-B1C2826ED328}" type="slidenum">
              <a:rPr lang="en-US" altLang="en-US"/>
              <a:pPr>
                <a:defRPr/>
              </a:pPr>
              <a:t>‹#›</a:t>
            </a:fld>
            <a:endParaRPr lang="en-US" altLang="en-US"/>
          </a:p>
        </p:txBody>
      </p:sp>
    </p:spTree>
    <p:extLst>
      <p:ext uri="{BB962C8B-B14F-4D97-AF65-F5344CB8AC3E}">
        <p14:creationId xmlns:p14="http://schemas.microsoft.com/office/powerpoint/2010/main" val="3971353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F87FDC6A-A0AE-4B0F-8CD6-F04A1B648779}" type="slidenum">
              <a:rPr lang="en-US" altLang="en-US"/>
              <a:pPr>
                <a:defRPr/>
              </a:pPr>
              <a:t>‹#›</a:t>
            </a:fld>
            <a:endParaRPr lang="en-US" altLang="en-US"/>
          </a:p>
        </p:txBody>
      </p:sp>
    </p:spTree>
    <p:extLst>
      <p:ext uri="{BB962C8B-B14F-4D97-AF65-F5344CB8AC3E}">
        <p14:creationId xmlns:p14="http://schemas.microsoft.com/office/powerpoint/2010/main" val="37536387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380067" y="1552576"/>
            <a:ext cx="13572067" cy="5305425"/>
            <a:chOff x="-652" y="978"/>
            <a:chExt cx="6412" cy="3342"/>
          </a:xfrm>
        </p:grpSpPr>
        <p:sp>
          <p:nvSpPr>
            <p:cNvPr id="5" name="Freeform 3"/>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rgbClr val="182F76"/>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solidFill>
                  <a:srgbClr val="FFFFFF"/>
                </a:solidFill>
                <a:latin typeface="Arial" pitchFamily="34" charset="0"/>
              </a:endParaRPr>
            </a:p>
          </p:txBody>
        </p:sp>
        <p:sp>
          <p:nvSpPr>
            <p:cNvPr id="6" name="Arc 4"/>
            <p:cNvSpPr>
              <a:spLocks/>
            </p:cNvSpPr>
            <p:nvPr/>
          </p:nvSpPr>
          <p:spPr bwMode="auto">
            <a:xfrm>
              <a:off x="-652" y="978"/>
              <a:ext cx="4237" cy="3342"/>
            </a:xfrm>
            <a:custGeom>
              <a:avLst/>
              <a:gdLst>
                <a:gd name="T0" fmla="*/ 0 w 21600"/>
                <a:gd name="T1" fmla="*/ 0 h 21231"/>
                <a:gd name="T2" fmla="*/ 0 w 21600"/>
                <a:gd name="T3" fmla="*/ 0 h 21231"/>
                <a:gd name="T4" fmla="*/ 0 w 21600"/>
                <a:gd name="T5" fmla="*/ 0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a:solidFill>
                  <a:srgbClr val="FFFFFF"/>
                </a:solidFill>
                <a:latin typeface="Arial" pitchFamily="34" charset="0"/>
              </a:endParaRPr>
            </a:p>
          </p:txBody>
        </p:sp>
      </p:grpSp>
      <p:sp>
        <p:nvSpPr>
          <p:cNvPr id="13317" name="Rectangle 5"/>
          <p:cNvSpPr>
            <a:spLocks noGrp="1" noChangeArrowheads="1"/>
          </p:cNvSpPr>
          <p:nvPr>
            <p:ph type="ctrTitle" sz="quarter"/>
          </p:nvPr>
        </p:nvSpPr>
        <p:spPr>
          <a:xfrm>
            <a:off x="1725084" y="762000"/>
            <a:ext cx="10363200" cy="1143000"/>
          </a:xfrm>
        </p:spPr>
        <p:txBody>
          <a:bodyPr anchor="b"/>
          <a:lstStyle>
            <a:lvl1pPr>
              <a:defRPr/>
            </a:lvl1pPr>
          </a:lstStyle>
          <a:p>
            <a:pPr lvl="0"/>
            <a:r>
              <a:rPr lang="en-US" altLang="en-US" noProof="0"/>
              <a:t>Click to edit Master title style</a:t>
            </a:r>
          </a:p>
        </p:txBody>
      </p:sp>
      <p:sp>
        <p:nvSpPr>
          <p:cNvPr id="13318" name="Rectangle 6"/>
          <p:cNvSpPr>
            <a:spLocks noGrp="1" noChangeArrowheads="1"/>
          </p:cNvSpPr>
          <p:nvPr>
            <p:ph type="subTitle" sz="quarter" idx="1"/>
          </p:nvPr>
        </p:nvSpPr>
        <p:spPr>
          <a:xfrm>
            <a:off x="914400" y="3429000"/>
            <a:ext cx="8534400" cy="1752600"/>
          </a:xfrm>
        </p:spPr>
        <p:txBody>
          <a:bodyPr lIns="92010" tIns="46005" rIns="92010" bIns="46005" anchor="ctr"/>
          <a:lstStyle>
            <a:lvl1pPr marL="0" indent="0" algn="ctr">
              <a:buFont typeface="Wingdings" pitchFamily="2" charset="2"/>
              <a:buNone/>
              <a:defRPr/>
            </a:lvl1pPr>
          </a:lstStyle>
          <a:p>
            <a:pPr lvl="0"/>
            <a:r>
              <a:rPr lang="en-US" altLang="en-US" noProof="0"/>
              <a:t>Click to edit Master subtitle style</a:t>
            </a:r>
          </a:p>
        </p:txBody>
      </p:sp>
      <p:sp>
        <p:nvSpPr>
          <p:cNvPr id="7" name="Rectangle 7"/>
          <p:cNvSpPr>
            <a:spLocks noGrp="1" noChangeArrowheads="1"/>
          </p:cNvSpPr>
          <p:nvPr>
            <p:ph type="dt" sz="quarter" idx="10"/>
          </p:nvPr>
        </p:nvSpPr>
        <p:spPr/>
        <p:txBody>
          <a:bodyPr/>
          <a:lstStyle>
            <a:lvl1pPr eaLnBrk="0" hangingPunct="0">
              <a:defRPr>
                <a:latin typeface="Arial" pitchFamily="34" charset="0"/>
              </a:defRPr>
            </a:lvl1pPr>
          </a:lstStyle>
          <a:p>
            <a:pPr>
              <a:defRPr/>
            </a:pPr>
            <a:endParaRPr lang="en-US" altLang="en-US"/>
          </a:p>
        </p:txBody>
      </p:sp>
      <p:sp>
        <p:nvSpPr>
          <p:cNvPr id="8" name="Rectangle 8"/>
          <p:cNvSpPr>
            <a:spLocks noGrp="1" noChangeArrowheads="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9" name="Rectangle 9"/>
          <p:cNvSpPr>
            <a:spLocks noGrp="1" noChangeArrowheads="1"/>
          </p:cNvSpPr>
          <p:nvPr>
            <p:ph type="sldNum" sz="quarter" idx="12"/>
          </p:nvPr>
        </p:nvSpPr>
        <p:spPr/>
        <p:txBody>
          <a:bodyPr/>
          <a:lstStyle>
            <a:lvl1pPr eaLnBrk="0" hangingPunct="0">
              <a:defRPr>
                <a:latin typeface="Arial" pitchFamily="34" charset="0"/>
              </a:defRPr>
            </a:lvl1pPr>
          </a:lstStyle>
          <a:p>
            <a:pPr>
              <a:defRPr/>
            </a:pPr>
            <a:fld id="{8728103D-469C-43AC-B86D-C9465EF28745}" type="slidenum">
              <a:rPr lang="en-US" altLang="en-US"/>
              <a:pPr>
                <a:defRPr/>
              </a:pPr>
              <a:t>‹#›</a:t>
            </a:fld>
            <a:endParaRPr lang="en-US" altLang="en-US"/>
          </a:p>
        </p:txBody>
      </p:sp>
    </p:spTree>
    <p:extLst>
      <p:ext uri="{BB962C8B-B14F-4D97-AF65-F5344CB8AC3E}">
        <p14:creationId xmlns:p14="http://schemas.microsoft.com/office/powerpoint/2010/main" val="13332311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6829A6CD-5CAE-41E3-854D-1186FCE0766F}" type="slidenum">
              <a:rPr lang="en-US" altLang="en-US"/>
              <a:pPr>
                <a:defRPr/>
              </a:pPr>
              <a:t>‹#›</a:t>
            </a:fld>
            <a:endParaRPr lang="en-US" altLang="en-US"/>
          </a:p>
        </p:txBody>
      </p:sp>
    </p:spTree>
    <p:extLst>
      <p:ext uri="{BB962C8B-B14F-4D97-AF65-F5344CB8AC3E}">
        <p14:creationId xmlns:p14="http://schemas.microsoft.com/office/powerpoint/2010/main" val="6855549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6880" indent="0">
              <a:buNone/>
              <a:defRPr sz="1800"/>
            </a:lvl2pPr>
            <a:lvl3pPr marL="913758" indent="0">
              <a:buNone/>
              <a:defRPr sz="1600"/>
            </a:lvl3pPr>
            <a:lvl4pPr marL="1370639" indent="0">
              <a:buNone/>
              <a:defRPr sz="1400"/>
            </a:lvl4pPr>
            <a:lvl5pPr marL="1827517" indent="0">
              <a:buNone/>
              <a:defRPr sz="1400"/>
            </a:lvl5pPr>
            <a:lvl6pPr marL="2284398" indent="0">
              <a:buNone/>
              <a:defRPr sz="1400"/>
            </a:lvl6pPr>
            <a:lvl7pPr marL="2741275" indent="0">
              <a:buNone/>
              <a:defRPr sz="1400"/>
            </a:lvl7pPr>
            <a:lvl8pPr marL="3198156" indent="0">
              <a:buNone/>
              <a:defRPr sz="1400"/>
            </a:lvl8pPr>
            <a:lvl9pPr marL="365503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B82AE856-049B-4DD8-9480-8B8940DB0779}" type="slidenum">
              <a:rPr lang="en-US" altLang="en-US"/>
              <a:pPr>
                <a:defRPr/>
              </a:pPr>
              <a:t>‹#›</a:t>
            </a:fld>
            <a:endParaRPr lang="en-US" altLang="en-US"/>
          </a:p>
        </p:txBody>
      </p:sp>
    </p:spTree>
    <p:extLst>
      <p:ext uri="{BB962C8B-B14F-4D97-AF65-F5344CB8AC3E}">
        <p14:creationId xmlns:p14="http://schemas.microsoft.com/office/powerpoint/2010/main" val="4145054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4D15F790-C93F-44DE-B0E8-ECE850A7573F}" type="slidenum">
              <a:rPr lang="en-US" altLang="en-US"/>
              <a:pPr>
                <a:defRPr/>
              </a:pPr>
              <a:t>‹#›</a:t>
            </a:fld>
            <a:endParaRPr lang="en-US" altLang="en-US"/>
          </a:p>
        </p:txBody>
      </p:sp>
    </p:spTree>
    <p:extLst>
      <p:ext uri="{BB962C8B-B14F-4D97-AF65-F5344CB8AC3E}">
        <p14:creationId xmlns:p14="http://schemas.microsoft.com/office/powerpoint/2010/main" val="4000513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6880" indent="0">
              <a:buNone/>
              <a:defRPr sz="2000" b="1"/>
            </a:lvl2pPr>
            <a:lvl3pPr marL="913758" indent="0">
              <a:buNone/>
              <a:defRPr sz="1800" b="1"/>
            </a:lvl3pPr>
            <a:lvl4pPr marL="1370639" indent="0">
              <a:buNone/>
              <a:defRPr sz="1600" b="1"/>
            </a:lvl4pPr>
            <a:lvl5pPr marL="1827517" indent="0">
              <a:buNone/>
              <a:defRPr sz="1600" b="1"/>
            </a:lvl5pPr>
            <a:lvl6pPr marL="2284398" indent="0">
              <a:buNone/>
              <a:defRPr sz="1600" b="1"/>
            </a:lvl6pPr>
            <a:lvl7pPr marL="2741275" indent="0">
              <a:buNone/>
              <a:defRPr sz="1600" b="1"/>
            </a:lvl7pPr>
            <a:lvl8pPr marL="3198156" indent="0">
              <a:buNone/>
              <a:defRPr sz="1600" b="1"/>
            </a:lvl8pPr>
            <a:lvl9pPr marL="365503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400" b="1"/>
            </a:lvl1pPr>
            <a:lvl2pPr marL="456880" indent="0">
              <a:buNone/>
              <a:defRPr sz="2000" b="1"/>
            </a:lvl2pPr>
            <a:lvl3pPr marL="913758" indent="0">
              <a:buNone/>
              <a:defRPr sz="1800" b="1"/>
            </a:lvl3pPr>
            <a:lvl4pPr marL="1370639" indent="0">
              <a:buNone/>
              <a:defRPr sz="1600" b="1"/>
            </a:lvl4pPr>
            <a:lvl5pPr marL="1827517" indent="0">
              <a:buNone/>
              <a:defRPr sz="1600" b="1"/>
            </a:lvl5pPr>
            <a:lvl6pPr marL="2284398" indent="0">
              <a:buNone/>
              <a:defRPr sz="1600" b="1"/>
            </a:lvl6pPr>
            <a:lvl7pPr marL="2741275" indent="0">
              <a:buNone/>
              <a:defRPr sz="1600" b="1"/>
            </a:lvl7pPr>
            <a:lvl8pPr marL="3198156" indent="0">
              <a:buNone/>
              <a:defRPr sz="1600" b="1"/>
            </a:lvl8pPr>
            <a:lvl9pPr marL="365503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8" name="Footer Placeholder 7"/>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9" name="Slide Number Placeholder 8"/>
          <p:cNvSpPr>
            <a:spLocks noGrp="1"/>
          </p:cNvSpPr>
          <p:nvPr>
            <p:ph type="sldNum" sz="quarter" idx="12"/>
          </p:nvPr>
        </p:nvSpPr>
        <p:spPr/>
        <p:txBody>
          <a:bodyPr/>
          <a:lstStyle>
            <a:lvl1pPr eaLnBrk="0" hangingPunct="0">
              <a:defRPr>
                <a:latin typeface="Arial" pitchFamily="34" charset="0"/>
              </a:defRPr>
            </a:lvl1pPr>
          </a:lstStyle>
          <a:p>
            <a:pPr>
              <a:defRPr/>
            </a:pPr>
            <a:fld id="{39FA684A-EB29-4BCD-9D59-78B070B0C874}" type="slidenum">
              <a:rPr lang="en-US" altLang="en-US"/>
              <a:pPr>
                <a:defRPr/>
              </a:pPr>
              <a:t>‹#›</a:t>
            </a:fld>
            <a:endParaRPr lang="en-US" altLang="en-US"/>
          </a:p>
        </p:txBody>
      </p:sp>
    </p:spTree>
    <p:extLst>
      <p:ext uri="{BB962C8B-B14F-4D97-AF65-F5344CB8AC3E}">
        <p14:creationId xmlns:p14="http://schemas.microsoft.com/office/powerpoint/2010/main" val="32799504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4" name="Footer Placeholder 3"/>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5" name="Slide Number Placeholder 4"/>
          <p:cNvSpPr>
            <a:spLocks noGrp="1"/>
          </p:cNvSpPr>
          <p:nvPr>
            <p:ph type="sldNum" sz="quarter" idx="12"/>
          </p:nvPr>
        </p:nvSpPr>
        <p:spPr/>
        <p:txBody>
          <a:bodyPr/>
          <a:lstStyle>
            <a:lvl1pPr eaLnBrk="0" hangingPunct="0">
              <a:defRPr>
                <a:latin typeface="Arial" pitchFamily="34" charset="0"/>
              </a:defRPr>
            </a:lvl1pPr>
          </a:lstStyle>
          <a:p>
            <a:pPr>
              <a:defRPr/>
            </a:pPr>
            <a:fld id="{C83071C0-2149-472D-ADF6-B43929DEB744}" type="slidenum">
              <a:rPr lang="en-US" altLang="en-US"/>
              <a:pPr>
                <a:defRPr/>
              </a:pPr>
              <a:t>‹#›</a:t>
            </a:fld>
            <a:endParaRPr lang="en-US" altLang="en-US"/>
          </a:p>
        </p:txBody>
      </p:sp>
    </p:spTree>
    <p:extLst>
      <p:ext uri="{BB962C8B-B14F-4D97-AF65-F5344CB8AC3E}">
        <p14:creationId xmlns:p14="http://schemas.microsoft.com/office/powerpoint/2010/main" val="38824618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3" name="Footer Placeholder 2"/>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4" name="Slide Number Placeholder 3"/>
          <p:cNvSpPr>
            <a:spLocks noGrp="1"/>
          </p:cNvSpPr>
          <p:nvPr>
            <p:ph type="sldNum" sz="quarter" idx="12"/>
          </p:nvPr>
        </p:nvSpPr>
        <p:spPr/>
        <p:txBody>
          <a:bodyPr/>
          <a:lstStyle>
            <a:lvl1pPr eaLnBrk="0" hangingPunct="0">
              <a:defRPr>
                <a:latin typeface="Arial" pitchFamily="34" charset="0"/>
              </a:defRPr>
            </a:lvl1pPr>
          </a:lstStyle>
          <a:p>
            <a:pPr>
              <a:defRPr/>
            </a:pPr>
            <a:fld id="{936BD04A-36C5-4C5F-8517-DEE1CFD232D9}" type="slidenum">
              <a:rPr lang="en-US" altLang="en-US"/>
              <a:pPr>
                <a:defRPr/>
              </a:pPr>
              <a:t>‹#›</a:t>
            </a:fld>
            <a:endParaRPr lang="en-US" altLang="en-US"/>
          </a:p>
        </p:txBody>
      </p:sp>
    </p:spTree>
    <p:extLst>
      <p:ext uri="{BB962C8B-B14F-4D97-AF65-F5344CB8AC3E}">
        <p14:creationId xmlns:p14="http://schemas.microsoft.com/office/powerpoint/2010/main" val="10599896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1"/>
            <a:ext cx="4011084" cy="4691063"/>
          </a:xfrm>
        </p:spPr>
        <p:txBody>
          <a:bodyPr/>
          <a:lstStyle>
            <a:lvl1pPr marL="0" indent="0">
              <a:buNone/>
              <a:defRPr sz="1400"/>
            </a:lvl1pPr>
            <a:lvl2pPr marL="456880" indent="0">
              <a:buNone/>
              <a:defRPr sz="1200"/>
            </a:lvl2pPr>
            <a:lvl3pPr marL="913758" indent="0">
              <a:buNone/>
              <a:defRPr sz="1000"/>
            </a:lvl3pPr>
            <a:lvl4pPr marL="1370639" indent="0">
              <a:buNone/>
              <a:defRPr sz="900"/>
            </a:lvl4pPr>
            <a:lvl5pPr marL="1827517" indent="0">
              <a:buNone/>
              <a:defRPr sz="900"/>
            </a:lvl5pPr>
            <a:lvl6pPr marL="2284398" indent="0">
              <a:buNone/>
              <a:defRPr sz="900"/>
            </a:lvl6pPr>
            <a:lvl7pPr marL="2741275" indent="0">
              <a:buNone/>
              <a:defRPr sz="900"/>
            </a:lvl7pPr>
            <a:lvl8pPr marL="3198156" indent="0">
              <a:buNone/>
              <a:defRPr sz="900"/>
            </a:lvl8pPr>
            <a:lvl9pPr marL="365503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218F2457-E0F8-4F5F-B171-B5D8384907A4}" type="slidenum">
              <a:rPr lang="en-US" altLang="en-US"/>
              <a:pPr>
                <a:defRPr/>
              </a:pPr>
              <a:t>‹#›</a:t>
            </a:fld>
            <a:endParaRPr lang="en-US" altLang="en-US"/>
          </a:p>
        </p:txBody>
      </p:sp>
    </p:spTree>
    <p:extLst>
      <p:ext uri="{BB962C8B-B14F-4D97-AF65-F5344CB8AC3E}">
        <p14:creationId xmlns:p14="http://schemas.microsoft.com/office/powerpoint/2010/main" val="410250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880" indent="0">
              <a:buNone/>
              <a:defRPr sz="2800"/>
            </a:lvl2pPr>
            <a:lvl3pPr marL="913758" indent="0">
              <a:buNone/>
              <a:defRPr sz="2400"/>
            </a:lvl3pPr>
            <a:lvl4pPr marL="1370639" indent="0">
              <a:buNone/>
              <a:defRPr sz="2000"/>
            </a:lvl4pPr>
            <a:lvl5pPr marL="1827517" indent="0">
              <a:buNone/>
              <a:defRPr sz="2000"/>
            </a:lvl5pPr>
            <a:lvl6pPr marL="2284398" indent="0">
              <a:buNone/>
              <a:defRPr sz="2000"/>
            </a:lvl6pPr>
            <a:lvl7pPr marL="2741275" indent="0">
              <a:buNone/>
              <a:defRPr sz="2000"/>
            </a:lvl7pPr>
            <a:lvl8pPr marL="3198156" indent="0">
              <a:buNone/>
              <a:defRPr sz="2000"/>
            </a:lvl8pPr>
            <a:lvl9pPr marL="3655033"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880" indent="0">
              <a:buNone/>
              <a:defRPr sz="1200"/>
            </a:lvl2pPr>
            <a:lvl3pPr marL="913758" indent="0">
              <a:buNone/>
              <a:defRPr sz="1000"/>
            </a:lvl3pPr>
            <a:lvl4pPr marL="1370639" indent="0">
              <a:buNone/>
              <a:defRPr sz="900"/>
            </a:lvl4pPr>
            <a:lvl5pPr marL="1827517" indent="0">
              <a:buNone/>
              <a:defRPr sz="900"/>
            </a:lvl5pPr>
            <a:lvl6pPr marL="2284398" indent="0">
              <a:buNone/>
              <a:defRPr sz="900"/>
            </a:lvl6pPr>
            <a:lvl7pPr marL="2741275" indent="0">
              <a:buNone/>
              <a:defRPr sz="900"/>
            </a:lvl7pPr>
            <a:lvl8pPr marL="3198156" indent="0">
              <a:buNone/>
              <a:defRPr sz="900"/>
            </a:lvl8pPr>
            <a:lvl9pPr marL="365503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82207A04-5EEC-417B-83DB-7D30398CED57}" type="slidenum">
              <a:rPr lang="en-US" altLang="en-US"/>
              <a:pPr>
                <a:defRPr/>
              </a:pPr>
              <a:t>‹#›</a:t>
            </a:fld>
            <a:endParaRPr lang="en-US" altLang="en-US"/>
          </a:p>
        </p:txBody>
      </p:sp>
    </p:spTree>
    <p:extLst>
      <p:ext uri="{BB962C8B-B14F-4D97-AF65-F5344CB8AC3E}">
        <p14:creationId xmlns:p14="http://schemas.microsoft.com/office/powerpoint/2010/main" val="2615156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21BE27A9-0EAC-4393-A0C7-4D148B4A1356}" type="slidenum">
              <a:rPr lang="en-US" altLang="en-US"/>
              <a:pPr>
                <a:defRPr/>
              </a:pPr>
              <a:t>‹#›</a:t>
            </a:fld>
            <a:endParaRPr lang="en-US" altLang="en-US"/>
          </a:p>
        </p:txBody>
      </p:sp>
    </p:spTree>
    <p:extLst>
      <p:ext uri="{BB962C8B-B14F-4D97-AF65-F5344CB8AC3E}">
        <p14:creationId xmlns:p14="http://schemas.microsoft.com/office/powerpoint/2010/main" val="16592748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64E6971A-1F70-4C0C-B85F-2EF2F756BB96}" type="slidenum">
              <a:rPr lang="en-US" altLang="en-US"/>
              <a:pPr>
                <a:defRPr/>
              </a:pPr>
              <a:t>‹#›</a:t>
            </a:fld>
            <a:endParaRPr lang="en-US" altLang="en-US"/>
          </a:p>
        </p:txBody>
      </p:sp>
    </p:spTree>
    <p:extLst>
      <p:ext uri="{BB962C8B-B14F-4D97-AF65-F5344CB8AC3E}">
        <p14:creationId xmlns:p14="http://schemas.microsoft.com/office/powerpoint/2010/main" val="2833199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474241A1-C944-4F07-940F-8094840E0E74}" type="slidenum">
              <a:rPr lang="en-US" altLang="en-US"/>
              <a:pPr>
                <a:defRPr/>
              </a:pPr>
              <a:t>‹#›</a:t>
            </a:fld>
            <a:endParaRPr lang="en-US" altLang="en-US"/>
          </a:p>
        </p:txBody>
      </p:sp>
    </p:spTree>
    <p:extLst>
      <p:ext uri="{BB962C8B-B14F-4D97-AF65-F5344CB8AC3E}">
        <p14:creationId xmlns:p14="http://schemas.microsoft.com/office/powerpoint/2010/main" val="37890871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981200"/>
            <a:ext cx="10363200" cy="4114800"/>
          </a:xfrm>
        </p:spPr>
        <p:txBody>
          <a:bodyPr/>
          <a:lstStyle/>
          <a:p>
            <a:pPr lvl="0"/>
            <a:endParaRPr lang="en-US" noProof="0"/>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47D1329C-934B-4577-AD48-6C87126F7E46}" type="slidenum">
              <a:rPr lang="en-US" altLang="en-US"/>
              <a:pPr>
                <a:defRPr/>
              </a:pPr>
              <a:t>‹#›</a:t>
            </a:fld>
            <a:endParaRPr lang="en-US" altLang="en-US"/>
          </a:p>
        </p:txBody>
      </p:sp>
    </p:spTree>
    <p:extLst>
      <p:ext uri="{BB962C8B-B14F-4D97-AF65-F5344CB8AC3E}">
        <p14:creationId xmlns:p14="http://schemas.microsoft.com/office/powerpoint/2010/main" val="26334259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p:spPr>
        <p:txBody>
          <a:bodyPr/>
          <a:lstStyle/>
          <a:p>
            <a:pPr lvl="0"/>
            <a:endParaRPr lang="en-US" noProof="0"/>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86F6E674-D463-4D97-9DAB-4CFB0470DF73}" type="slidenum">
              <a:rPr lang="en-US" altLang="en-US"/>
              <a:pPr>
                <a:defRPr/>
              </a:pPr>
              <a:t>‹#›</a:t>
            </a:fld>
            <a:endParaRPr lang="en-US" altLang="en-US"/>
          </a:p>
        </p:txBody>
      </p:sp>
    </p:spTree>
    <p:extLst>
      <p:ext uri="{BB962C8B-B14F-4D97-AF65-F5344CB8AC3E}">
        <p14:creationId xmlns:p14="http://schemas.microsoft.com/office/powerpoint/2010/main" val="587850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pPr lvl="0"/>
            <a:endParaRPr lang="en-US" noProof="0"/>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F5A05A23-35E6-4F8F-8D74-11C4CDC31171}" type="slidenum">
              <a:rPr lang="en-US" altLang="en-US"/>
              <a:pPr>
                <a:defRPr/>
              </a:pPr>
              <a:t>‹#›</a:t>
            </a:fld>
            <a:endParaRPr lang="en-US" altLang="en-US"/>
          </a:p>
        </p:txBody>
      </p:sp>
    </p:spTree>
    <p:extLst>
      <p:ext uri="{BB962C8B-B14F-4D97-AF65-F5344CB8AC3E}">
        <p14:creationId xmlns:p14="http://schemas.microsoft.com/office/powerpoint/2010/main" val="22532524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B30A5ECA-8067-4803-A5E2-035D1DCDC220}" type="slidenum">
              <a:rPr lang="en-US" altLang="en-US"/>
              <a:pPr>
                <a:defRPr/>
              </a:pPr>
              <a:t>‹#›</a:t>
            </a:fld>
            <a:endParaRPr lang="en-US" altLang="en-US"/>
          </a:p>
        </p:txBody>
      </p:sp>
    </p:spTree>
    <p:extLst>
      <p:ext uri="{BB962C8B-B14F-4D97-AF65-F5344CB8AC3E}">
        <p14:creationId xmlns:p14="http://schemas.microsoft.com/office/powerpoint/2010/main" val="6205529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380067" y="1552576"/>
            <a:ext cx="13572067" cy="5305425"/>
            <a:chOff x="-652" y="978"/>
            <a:chExt cx="6412" cy="3342"/>
          </a:xfrm>
        </p:grpSpPr>
        <p:sp>
          <p:nvSpPr>
            <p:cNvPr id="5" name="Freeform 3"/>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rgbClr val="182F76"/>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solidFill>
                  <a:srgbClr val="FFFFFF"/>
                </a:solidFill>
                <a:latin typeface="Arial" pitchFamily="34" charset="0"/>
              </a:endParaRPr>
            </a:p>
          </p:txBody>
        </p:sp>
        <p:sp>
          <p:nvSpPr>
            <p:cNvPr id="6" name="Arc 4"/>
            <p:cNvSpPr>
              <a:spLocks/>
            </p:cNvSpPr>
            <p:nvPr/>
          </p:nvSpPr>
          <p:spPr bwMode="auto">
            <a:xfrm>
              <a:off x="-652" y="978"/>
              <a:ext cx="4237" cy="3342"/>
            </a:xfrm>
            <a:custGeom>
              <a:avLst/>
              <a:gdLst>
                <a:gd name="T0" fmla="*/ 0 w 21600"/>
                <a:gd name="T1" fmla="*/ 0 h 21231"/>
                <a:gd name="T2" fmla="*/ 0 w 21600"/>
                <a:gd name="T3" fmla="*/ 0 h 21231"/>
                <a:gd name="T4" fmla="*/ 0 w 21600"/>
                <a:gd name="T5" fmla="*/ 0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a:solidFill>
                  <a:srgbClr val="FFFFFF"/>
                </a:solidFill>
                <a:latin typeface="Arial" pitchFamily="34" charset="0"/>
              </a:endParaRPr>
            </a:p>
          </p:txBody>
        </p:sp>
      </p:grpSp>
      <p:sp>
        <p:nvSpPr>
          <p:cNvPr id="13317" name="Rectangle 5"/>
          <p:cNvSpPr>
            <a:spLocks noGrp="1" noChangeArrowheads="1"/>
          </p:cNvSpPr>
          <p:nvPr>
            <p:ph type="ctrTitle" sz="quarter"/>
          </p:nvPr>
        </p:nvSpPr>
        <p:spPr>
          <a:xfrm>
            <a:off x="1725084" y="762000"/>
            <a:ext cx="10363200" cy="1143000"/>
          </a:xfrm>
        </p:spPr>
        <p:txBody>
          <a:bodyPr anchor="b"/>
          <a:lstStyle>
            <a:lvl1pPr>
              <a:defRPr/>
            </a:lvl1pPr>
          </a:lstStyle>
          <a:p>
            <a:pPr lvl="0"/>
            <a:r>
              <a:rPr lang="en-US" altLang="en-US" noProof="0"/>
              <a:t>Click to edit Master title style</a:t>
            </a:r>
          </a:p>
        </p:txBody>
      </p:sp>
      <p:sp>
        <p:nvSpPr>
          <p:cNvPr id="13318" name="Rectangle 6"/>
          <p:cNvSpPr>
            <a:spLocks noGrp="1" noChangeArrowheads="1"/>
          </p:cNvSpPr>
          <p:nvPr>
            <p:ph type="subTitle" sz="quarter" idx="1"/>
          </p:nvPr>
        </p:nvSpPr>
        <p:spPr>
          <a:xfrm>
            <a:off x="914400" y="3429000"/>
            <a:ext cx="8534400" cy="1752600"/>
          </a:xfrm>
        </p:spPr>
        <p:txBody>
          <a:bodyPr lIns="92010" tIns="46005" rIns="92010" bIns="46005" anchor="ctr"/>
          <a:lstStyle>
            <a:lvl1pPr marL="0" indent="0" algn="ctr">
              <a:buFont typeface="Wingdings" pitchFamily="2" charset="2"/>
              <a:buNone/>
              <a:defRPr/>
            </a:lvl1pPr>
          </a:lstStyle>
          <a:p>
            <a:pPr lvl="0"/>
            <a:r>
              <a:rPr lang="en-US" altLang="en-US" noProof="0"/>
              <a:t>Click to edit Master subtitle style</a:t>
            </a:r>
          </a:p>
        </p:txBody>
      </p:sp>
      <p:sp>
        <p:nvSpPr>
          <p:cNvPr id="7" name="Rectangle 7"/>
          <p:cNvSpPr>
            <a:spLocks noGrp="1" noChangeArrowheads="1"/>
          </p:cNvSpPr>
          <p:nvPr>
            <p:ph type="dt" sz="quarter" idx="10"/>
          </p:nvPr>
        </p:nvSpPr>
        <p:spPr/>
        <p:txBody>
          <a:bodyPr/>
          <a:lstStyle>
            <a:lvl1pPr eaLnBrk="0" hangingPunct="0">
              <a:defRPr>
                <a:latin typeface="Arial" pitchFamily="34" charset="0"/>
              </a:defRPr>
            </a:lvl1pPr>
          </a:lstStyle>
          <a:p>
            <a:pPr>
              <a:defRPr/>
            </a:pPr>
            <a:endParaRPr lang="en-US" altLang="en-US"/>
          </a:p>
        </p:txBody>
      </p:sp>
      <p:sp>
        <p:nvSpPr>
          <p:cNvPr id="8" name="Rectangle 8"/>
          <p:cNvSpPr>
            <a:spLocks noGrp="1" noChangeArrowheads="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9" name="Rectangle 9"/>
          <p:cNvSpPr>
            <a:spLocks noGrp="1" noChangeArrowheads="1"/>
          </p:cNvSpPr>
          <p:nvPr>
            <p:ph type="sldNum" sz="quarter" idx="12"/>
          </p:nvPr>
        </p:nvSpPr>
        <p:spPr/>
        <p:txBody>
          <a:bodyPr/>
          <a:lstStyle>
            <a:lvl1pPr eaLnBrk="0" hangingPunct="0">
              <a:defRPr>
                <a:latin typeface="Arial" pitchFamily="34" charset="0"/>
              </a:defRPr>
            </a:lvl1pPr>
          </a:lstStyle>
          <a:p>
            <a:pPr>
              <a:defRPr/>
            </a:pPr>
            <a:fld id="{84326E42-6CE9-47C3-8263-20541B5AB94F}" type="slidenum">
              <a:rPr lang="en-US" altLang="en-US"/>
              <a:pPr>
                <a:defRPr/>
              </a:pPr>
              <a:t>‹#›</a:t>
            </a:fld>
            <a:endParaRPr lang="en-US" altLang="en-US"/>
          </a:p>
        </p:txBody>
      </p:sp>
    </p:spTree>
    <p:extLst>
      <p:ext uri="{BB962C8B-B14F-4D97-AF65-F5344CB8AC3E}">
        <p14:creationId xmlns:p14="http://schemas.microsoft.com/office/powerpoint/2010/main" val="3852912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1FB8EE9D-47D3-4675-B04A-C92E14349490}" type="slidenum">
              <a:rPr lang="en-US" altLang="en-US"/>
              <a:pPr>
                <a:defRPr/>
              </a:pPr>
              <a:t>‹#›</a:t>
            </a:fld>
            <a:endParaRPr lang="en-US" altLang="en-US"/>
          </a:p>
        </p:txBody>
      </p:sp>
    </p:spTree>
    <p:extLst>
      <p:ext uri="{BB962C8B-B14F-4D97-AF65-F5344CB8AC3E}">
        <p14:creationId xmlns:p14="http://schemas.microsoft.com/office/powerpoint/2010/main" val="729644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6880" indent="0">
              <a:buNone/>
              <a:defRPr sz="1800"/>
            </a:lvl2pPr>
            <a:lvl3pPr marL="913758" indent="0">
              <a:buNone/>
              <a:defRPr sz="1600"/>
            </a:lvl3pPr>
            <a:lvl4pPr marL="1370639" indent="0">
              <a:buNone/>
              <a:defRPr sz="1400"/>
            </a:lvl4pPr>
            <a:lvl5pPr marL="1827517" indent="0">
              <a:buNone/>
              <a:defRPr sz="1400"/>
            </a:lvl5pPr>
            <a:lvl6pPr marL="2284398" indent="0">
              <a:buNone/>
              <a:defRPr sz="1400"/>
            </a:lvl6pPr>
            <a:lvl7pPr marL="2741275" indent="0">
              <a:buNone/>
              <a:defRPr sz="1400"/>
            </a:lvl7pPr>
            <a:lvl8pPr marL="3198156" indent="0">
              <a:buNone/>
              <a:defRPr sz="1400"/>
            </a:lvl8pPr>
            <a:lvl9pPr marL="365503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46C38A29-69D7-4268-BC2E-10FE0D2BE8EC}" type="slidenum">
              <a:rPr lang="en-US" altLang="en-US"/>
              <a:pPr>
                <a:defRPr/>
              </a:pPr>
              <a:t>‹#›</a:t>
            </a:fld>
            <a:endParaRPr lang="en-US" altLang="en-US"/>
          </a:p>
        </p:txBody>
      </p:sp>
    </p:spTree>
    <p:extLst>
      <p:ext uri="{BB962C8B-B14F-4D97-AF65-F5344CB8AC3E}">
        <p14:creationId xmlns:p14="http://schemas.microsoft.com/office/powerpoint/2010/main" val="7396210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2A26D59A-22C3-41E0-A21B-A88115707897}" type="slidenum">
              <a:rPr lang="en-US" altLang="en-US"/>
              <a:pPr>
                <a:defRPr/>
              </a:pPr>
              <a:t>‹#›</a:t>
            </a:fld>
            <a:endParaRPr lang="en-US" altLang="en-US"/>
          </a:p>
        </p:txBody>
      </p:sp>
    </p:spTree>
    <p:extLst>
      <p:ext uri="{BB962C8B-B14F-4D97-AF65-F5344CB8AC3E}">
        <p14:creationId xmlns:p14="http://schemas.microsoft.com/office/powerpoint/2010/main" val="372399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6880" indent="0">
              <a:buNone/>
              <a:defRPr sz="2000" b="1"/>
            </a:lvl2pPr>
            <a:lvl3pPr marL="913758" indent="0">
              <a:buNone/>
              <a:defRPr sz="1800" b="1"/>
            </a:lvl3pPr>
            <a:lvl4pPr marL="1370639" indent="0">
              <a:buNone/>
              <a:defRPr sz="1600" b="1"/>
            </a:lvl4pPr>
            <a:lvl5pPr marL="1827517" indent="0">
              <a:buNone/>
              <a:defRPr sz="1600" b="1"/>
            </a:lvl5pPr>
            <a:lvl6pPr marL="2284398" indent="0">
              <a:buNone/>
              <a:defRPr sz="1600" b="1"/>
            </a:lvl6pPr>
            <a:lvl7pPr marL="2741275" indent="0">
              <a:buNone/>
              <a:defRPr sz="1600" b="1"/>
            </a:lvl7pPr>
            <a:lvl8pPr marL="3198156" indent="0">
              <a:buNone/>
              <a:defRPr sz="1600" b="1"/>
            </a:lvl8pPr>
            <a:lvl9pPr marL="365503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400" b="1"/>
            </a:lvl1pPr>
            <a:lvl2pPr marL="456880" indent="0">
              <a:buNone/>
              <a:defRPr sz="2000" b="1"/>
            </a:lvl2pPr>
            <a:lvl3pPr marL="913758" indent="0">
              <a:buNone/>
              <a:defRPr sz="1800" b="1"/>
            </a:lvl3pPr>
            <a:lvl4pPr marL="1370639" indent="0">
              <a:buNone/>
              <a:defRPr sz="1600" b="1"/>
            </a:lvl4pPr>
            <a:lvl5pPr marL="1827517" indent="0">
              <a:buNone/>
              <a:defRPr sz="1600" b="1"/>
            </a:lvl5pPr>
            <a:lvl6pPr marL="2284398" indent="0">
              <a:buNone/>
              <a:defRPr sz="1600" b="1"/>
            </a:lvl6pPr>
            <a:lvl7pPr marL="2741275" indent="0">
              <a:buNone/>
              <a:defRPr sz="1600" b="1"/>
            </a:lvl7pPr>
            <a:lvl8pPr marL="3198156" indent="0">
              <a:buNone/>
              <a:defRPr sz="1600" b="1"/>
            </a:lvl8pPr>
            <a:lvl9pPr marL="365503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8" name="Footer Placeholder 7"/>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9" name="Slide Number Placeholder 8"/>
          <p:cNvSpPr>
            <a:spLocks noGrp="1"/>
          </p:cNvSpPr>
          <p:nvPr>
            <p:ph type="sldNum" sz="quarter" idx="12"/>
          </p:nvPr>
        </p:nvSpPr>
        <p:spPr/>
        <p:txBody>
          <a:bodyPr/>
          <a:lstStyle>
            <a:lvl1pPr eaLnBrk="0" hangingPunct="0">
              <a:defRPr>
                <a:latin typeface="Arial" pitchFamily="34" charset="0"/>
              </a:defRPr>
            </a:lvl1pPr>
          </a:lstStyle>
          <a:p>
            <a:pPr>
              <a:defRPr/>
            </a:pPr>
            <a:fld id="{A010F2A3-0A4C-4C00-BD8E-F3159C735D4D}" type="slidenum">
              <a:rPr lang="en-US" altLang="en-US"/>
              <a:pPr>
                <a:defRPr/>
              </a:pPr>
              <a:t>‹#›</a:t>
            </a:fld>
            <a:endParaRPr lang="en-US" altLang="en-US"/>
          </a:p>
        </p:txBody>
      </p:sp>
    </p:spTree>
    <p:extLst>
      <p:ext uri="{BB962C8B-B14F-4D97-AF65-F5344CB8AC3E}">
        <p14:creationId xmlns:p14="http://schemas.microsoft.com/office/powerpoint/2010/main" val="35971422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6880" indent="0">
              <a:buNone/>
              <a:defRPr sz="2000" b="1"/>
            </a:lvl2pPr>
            <a:lvl3pPr marL="913758" indent="0">
              <a:buNone/>
              <a:defRPr sz="1800" b="1"/>
            </a:lvl3pPr>
            <a:lvl4pPr marL="1370639" indent="0">
              <a:buNone/>
              <a:defRPr sz="1600" b="1"/>
            </a:lvl4pPr>
            <a:lvl5pPr marL="1827517" indent="0">
              <a:buNone/>
              <a:defRPr sz="1600" b="1"/>
            </a:lvl5pPr>
            <a:lvl6pPr marL="2284398" indent="0">
              <a:buNone/>
              <a:defRPr sz="1600" b="1"/>
            </a:lvl6pPr>
            <a:lvl7pPr marL="2741275" indent="0">
              <a:buNone/>
              <a:defRPr sz="1600" b="1"/>
            </a:lvl7pPr>
            <a:lvl8pPr marL="3198156" indent="0">
              <a:buNone/>
              <a:defRPr sz="1600" b="1"/>
            </a:lvl8pPr>
            <a:lvl9pPr marL="365503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400" b="1"/>
            </a:lvl1pPr>
            <a:lvl2pPr marL="456880" indent="0">
              <a:buNone/>
              <a:defRPr sz="2000" b="1"/>
            </a:lvl2pPr>
            <a:lvl3pPr marL="913758" indent="0">
              <a:buNone/>
              <a:defRPr sz="1800" b="1"/>
            </a:lvl3pPr>
            <a:lvl4pPr marL="1370639" indent="0">
              <a:buNone/>
              <a:defRPr sz="1600" b="1"/>
            </a:lvl4pPr>
            <a:lvl5pPr marL="1827517" indent="0">
              <a:buNone/>
              <a:defRPr sz="1600" b="1"/>
            </a:lvl5pPr>
            <a:lvl6pPr marL="2284398" indent="0">
              <a:buNone/>
              <a:defRPr sz="1600" b="1"/>
            </a:lvl6pPr>
            <a:lvl7pPr marL="2741275" indent="0">
              <a:buNone/>
              <a:defRPr sz="1600" b="1"/>
            </a:lvl7pPr>
            <a:lvl8pPr marL="3198156" indent="0">
              <a:buNone/>
              <a:defRPr sz="1600" b="1"/>
            </a:lvl8pPr>
            <a:lvl9pPr marL="365503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8" name="Footer Placeholder 7"/>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9" name="Slide Number Placeholder 8"/>
          <p:cNvSpPr>
            <a:spLocks noGrp="1"/>
          </p:cNvSpPr>
          <p:nvPr>
            <p:ph type="sldNum" sz="quarter" idx="12"/>
          </p:nvPr>
        </p:nvSpPr>
        <p:spPr/>
        <p:txBody>
          <a:bodyPr/>
          <a:lstStyle>
            <a:lvl1pPr eaLnBrk="0" hangingPunct="0">
              <a:defRPr>
                <a:latin typeface="Arial" pitchFamily="34" charset="0"/>
              </a:defRPr>
            </a:lvl1pPr>
          </a:lstStyle>
          <a:p>
            <a:pPr>
              <a:defRPr/>
            </a:pPr>
            <a:fld id="{7FEC3878-2BED-44F8-8866-052BC33AE11D}" type="slidenum">
              <a:rPr lang="en-US" altLang="en-US"/>
              <a:pPr>
                <a:defRPr/>
              </a:pPr>
              <a:t>‹#›</a:t>
            </a:fld>
            <a:endParaRPr lang="en-US" altLang="en-US"/>
          </a:p>
        </p:txBody>
      </p:sp>
    </p:spTree>
    <p:extLst>
      <p:ext uri="{BB962C8B-B14F-4D97-AF65-F5344CB8AC3E}">
        <p14:creationId xmlns:p14="http://schemas.microsoft.com/office/powerpoint/2010/main" val="8120714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4" name="Footer Placeholder 3"/>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5" name="Slide Number Placeholder 4"/>
          <p:cNvSpPr>
            <a:spLocks noGrp="1"/>
          </p:cNvSpPr>
          <p:nvPr>
            <p:ph type="sldNum" sz="quarter" idx="12"/>
          </p:nvPr>
        </p:nvSpPr>
        <p:spPr/>
        <p:txBody>
          <a:bodyPr/>
          <a:lstStyle>
            <a:lvl1pPr eaLnBrk="0" hangingPunct="0">
              <a:defRPr>
                <a:latin typeface="Arial" pitchFamily="34" charset="0"/>
              </a:defRPr>
            </a:lvl1pPr>
          </a:lstStyle>
          <a:p>
            <a:pPr>
              <a:defRPr/>
            </a:pPr>
            <a:fld id="{478F6F1D-C4EA-4577-B054-C57F57F02080}" type="slidenum">
              <a:rPr lang="en-US" altLang="en-US"/>
              <a:pPr>
                <a:defRPr/>
              </a:pPr>
              <a:t>‹#›</a:t>
            </a:fld>
            <a:endParaRPr lang="en-US" altLang="en-US"/>
          </a:p>
        </p:txBody>
      </p:sp>
    </p:spTree>
    <p:extLst>
      <p:ext uri="{BB962C8B-B14F-4D97-AF65-F5344CB8AC3E}">
        <p14:creationId xmlns:p14="http://schemas.microsoft.com/office/powerpoint/2010/main" val="41290199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3" name="Footer Placeholder 2"/>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4" name="Slide Number Placeholder 3"/>
          <p:cNvSpPr>
            <a:spLocks noGrp="1"/>
          </p:cNvSpPr>
          <p:nvPr>
            <p:ph type="sldNum" sz="quarter" idx="12"/>
          </p:nvPr>
        </p:nvSpPr>
        <p:spPr/>
        <p:txBody>
          <a:bodyPr/>
          <a:lstStyle>
            <a:lvl1pPr eaLnBrk="0" hangingPunct="0">
              <a:defRPr>
                <a:latin typeface="Arial" pitchFamily="34" charset="0"/>
              </a:defRPr>
            </a:lvl1pPr>
          </a:lstStyle>
          <a:p>
            <a:pPr>
              <a:defRPr/>
            </a:pPr>
            <a:fld id="{A3063301-41F6-4FA4-9FC2-EDD131C2932C}" type="slidenum">
              <a:rPr lang="en-US" altLang="en-US"/>
              <a:pPr>
                <a:defRPr/>
              </a:pPr>
              <a:t>‹#›</a:t>
            </a:fld>
            <a:endParaRPr lang="en-US" altLang="en-US"/>
          </a:p>
        </p:txBody>
      </p:sp>
    </p:spTree>
    <p:extLst>
      <p:ext uri="{BB962C8B-B14F-4D97-AF65-F5344CB8AC3E}">
        <p14:creationId xmlns:p14="http://schemas.microsoft.com/office/powerpoint/2010/main" val="23412711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1"/>
            <a:ext cx="4011084" cy="4691063"/>
          </a:xfrm>
        </p:spPr>
        <p:txBody>
          <a:bodyPr/>
          <a:lstStyle>
            <a:lvl1pPr marL="0" indent="0">
              <a:buNone/>
              <a:defRPr sz="1400"/>
            </a:lvl1pPr>
            <a:lvl2pPr marL="456880" indent="0">
              <a:buNone/>
              <a:defRPr sz="1200"/>
            </a:lvl2pPr>
            <a:lvl3pPr marL="913758" indent="0">
              <a:buNone/>
              <a:defRPr sz="1000"/>
            </a:lvl3pPr>
            <a:lvl4pPr marL="1370639" indent="0">
              <a:buNone/>
              <a:defRPr sz="900"/>
            </a:lvl4pPr>
            <a:lvl5pPr marL="1827517" indent="0">
              <a:buNone/>
              <a:defRPr sz="900"/>
            </a:lvl5pPr>
            <a:lvl6pPr marL="2284398" indent="0">
              <a:buNone/>
              <a:defRPr sz="900"/>
            </a:lvl6pPr>
            <a:lvl7pPr marL="2741275" indent="0">
              <a:buNone/>
              <a:defRPr sz="900"/>
            </a:lvl7pPr>
            <a:lvl8pPr marL="3198156" indent="0">
              <a:buNone/>
              <a:defRPr sz="900"/>
            </a:lvl8pPr>
            <a:lvl9pPr marL="365503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DD209C2C-AE4F-41E1-BAF8-966D0508DB62}" type="slidenum">
              <a:rPr lang="en-US" altLang="en-US"/>
              <a:pPr>
                <a:defRPr/>
              </a:pPr>
              <a:t>‹#›</a:t>
            </a:fld>
            <a:endParaRPr lang="en-US" altLang="en-US"/>
          </a:p>
        </p:txBody>
      </p:sp>
    </p:spTree>
    <p:extLst>
      <p:ext uri="{BB962C8B-B14F-4D97-AF65-F5344CB8AC3E}">
        <p14:creationId xmlns:p14="http://schemas.microsoft.com/office/powerpoint/2010/main" val="22822098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880" indent="0">
              <a:buNone/>
              <a:defRPr sz="2800"/>
            </a:lvl2pPr>
            <a:lvl3pPr marL="913758" indent="0">
              <a:buNone/>
              <a:defRPr sz="2400"/>
            </a:lvl3pPr>
            <a:lvl4pPr marL="1370639" indent="0">
              <a:buNone/>
              <a:defRPr sz="2000"/>
            </a:lvl4pPr>
            <a:lvl5pPr marL="1827517" indent="0">
              <a:buNone/>
              <a:defRPr sz="2000"/>
            </a:lvl5pPr>
            <a:lvl6pPr marL="2284398" indent="0">
              <a:buNone/>
              <a:defRPr sz="2000"/>
            </a:lvl6pPr>
            <a:lvl7pPr marL="2741275" indent="0">
              <a:buNone/>
              <a:defRPr sz="2000"/>
            </a:lvl7pPr>
            <a:lvl8pPr marL="3198156" indent="0">
              <a:buNone/>
              <a:defRPr sz="2000"/>
            </a:lvl8pPr>
            <a:lvl9pPr marL="3655033"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880" indent="0">
              <a:buNone/>
              <a:defRPr sz="1200"/>
            </a:lvl2pPr>
            <a:lvl3pPr marL="913758" indent="0">
              <a:buNone/>
              <a:defRPr sz="1000"/>
            </a:lvl3pPr>
            <a:lvl4pPr marL="1370639" indent="0">
              <a:buNone/>
              <a:defRPr sz="900"/>
            </a:lvl4pPr>
            <a:lvl5pPr marL="1827517" indent="0">
              <a:buNone/>
              <a:defRPr sz="900"/>
            </a:lvl5pPr>
            <a:lvl6pPr marL="2284398" indent="0">
              <a:buNone/>
              <a:defRPr sz="900"/>
            </a:lvl6pPr>
            <a:lvl7pPr marL="2741275" indent="0">
              <a:buNone/>
              <a:defRPr sz="900"/>
            </a:lvl7pPr>
            <a:lvl8pPr marL="3198156" indent="0">
              <a:buNone/>
              <a:defRPr sz="900"/>
            </a:lvl8pPr>
            <a:lvl9pPr marL="365503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6A466E83-4A55-4B4C-97EE-E50CAA78E67E}" type="slidenum">
              <a:rPr lang="en-US" altLang="en-US"/>
              <a:pPr>
                <a:defRPr/>
              </a:pPr>
              <a:t>‹#›</a:t>
            </a:fld>
            <a:endParaRPr lang="en-US" altLang="en-US"/>
          </a:p>
        </p:txBody>
      </p:sp>
    </p:spTree>
    <p:extLst>
      <p:ext uri="{BB962C8B-B14F-4D97-AF65-F5344CB8AC3E}">
        <p14:creationId xmlns:p14="http://schemas.microsoft.com/office/powerpoint/2010/main" val="9312279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35C7EE8F-2975-4EFB-B1A6-20B8DB4F0E55}" type="slidenum">
              <a:rPr lang="en-US" altLang="en-US"/>
              <a:pPr>
                <a:defRPr/>
              </a:pPr>
              <a:t>‹#›</a:t>
            </a:fld>
            <a:endParaRPr lang="en-US" altLang="en-US"/>
          </a:p>
        </p:txBody>
      </p:sp>
    </p:spTree>
    <p:extLst>
      <p:ext uri="{BB962C8B-B14F-4D97-AF65-F5344CB8AC3E}">
        <p14:creationId xmlns:p14="http://schemas.microsoft.com/office/powerpoint/2010/main" val="2836408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4E660F00-6275-4CA5-B37A-7BEDF33B9DCC}" type="slidenum">
              <a:rPr lang="en-US" altLang="en-US"/>
              <a:pPr>
                <a:defRPr/>
              </a:pPr>
              <a:t>‹#›</a:t>
            </a:fld>
            <a:endParaRPr lang="en-US" altLang="en-US"/>
          </a:p>
        </p:txBody>
      </p:sp>
    </p:spTree>
    <p:extLst>
      <p:ext uri="{BB962C8B-B14F-4D97-AF65-F5344CB8AC3E}">
        <p14:creationId xmlns:p14="http://schemas.microsoft.com/office/powerpoint/2010/main" val="14416687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981200"/>
            <a:ext cx="10363200" cy="4114800"/>
          </a:xfrm>
        </p:spPr>
        <p:txBody>
          <a:bodyPr/>
          <a:lstStyle/>
          <a:p>
            <a:pPr lvl="0"/>
            <a:endParaRPr lang="en-US" noProof="0"/>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E6A68A9F-C681-42F9-84BA-E880D9672005}" type="slidenum">
              <a:rPr lang="en-US" altLang="en-US"/>
              <a:pPr>
                <a:defRPr/>
              </a:pPr>
              <a:t>‹#›</a:t>
            </a:fld>
            <a:endParaRPr lang="en-US" altLang="en-US"/>
          </a:p>
        </p:txBody>
      </p:sp>
    </p:spTree>
    <p:extLst>
      <p:ext uri="{BB962C8B-B14F-4D97-AF65-F5344CB8AC3E}">
        <p14:creationId xmlns:p14="http://schemas.microsoft.com/office/powerpoint/2010/main" val="35541794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p:spPr>
        <p:txBody>
          <a:bodyPr/>
          <a:lstStyle/>
          <a:p>
            <a:pPr lvl="0"/>
            <a:endParaRPr lang="en-US" noProof="0"/>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1D7D6DE9-E10F-44CE-B117-07D39BD33E64}" type="slidenum">
              <a:rPr lang="en-US" altLang="en-US"/>
              <a:pPr>
                <a:defRPr/>
              </a:pPr>
              <a:t>‹#›</a:t>
            </a:fld>
            <a:endParaRPr lang="en-US" altLang="en-US"/>
          </a:p>
        </p:txBody>
      </p:sp>
    </p:spTree>
    <p:extLst>
      <p:ext uri="{BB962C8B-B14F-4D97-AF65-F5344CB8AC3E}">
        <p14:creationId xmlns:p14="http://schemas.microsoft.com/office/powerpoint/2010/main" val="938477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pPr lvl="0"/>
            <a:endParaRPr lang="en-US" noProof="0"/>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60B4879C-9DBD-4793-8972-970CE2FFF460}" type="slidenum">
              <a:rPr lang="en-US" altLang="en-US"/>
              <a:pPr>
                <a:defRPr/>
              </a:pPr>
              <a:t>‹#›</a:t>
            </a:fld>
            <a:endParaRPr lang="en-US" altLang="en-US"/>
          </a:p>
        </p:txBody>
      </p:sp>
    </p:spTree>
    <p:extLst>
      <p:ext uri="{BB962C8B-B14F-4D97-AF65-F5344CB8AC3E}">
        <p14:creationId xmlns:p14="http://schemas.microsoft.com/office/powerpoint/2010/main" val="3702887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4" name="Footer Placeholder 3"/>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5" name="Slide Number Placeholder 4"/>
          <p:cNvSpPr>
            <a:spLocks noGrp="1"/>
          </p:cNvSpPr>
          <p:nvPr>
            <p:ph type="sldNum" sz="quarter" idx="12"/>
          </p:nvPr>
        </p:nvSpPr>
        <p:spPr/>
        <p:txBody>
          <a:bodyPr/>
          <a:lstStyle>
            <a:lvl1pPr eaLnBrk="0" hangingPunct="0">
              <a:defRPr>
                <a:latin typeface="Arial" pitchFamily="34" charset="0"/>
              </a:defRPr>
            </a:lvl1pPr>
          </a:lstStyle>
          <a:p>
            <a:pPr>
              <a:defRPr/>
            </a:pPr>
            <a:fld id="{489F6FA8-DA3A-48DA-9DF6-F72E182204AA}" type="slidenum">
              <a:rPr lang="en-US" altLang="en-US"/>
              <a:pPr>
                <a:defRPr/>
              </a:pPr>
              <a:t>‹#›</a:t>
            </a:fld>
            <a:endParaRPr lang="en-US" altLang="en-US"/>
          </a:p>
        </p:txBody>
      </p:sp>
    </p:spTree>
    <p:extLst>
      <p:ext uri="{BB962C8B-B14F-4D97-AF65-F5344CB8AC3E}">
        <p14:creationId xmlns:p14="http://schemas.microsoft.com/office/powerpoint/2010/main" val="466063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p:cNvSpPr>
            <a:spLocks noGrp="1"/>
          </p:cNvSpPr>
          <p:nvPr>
            <p:ph type="sldNum" sz="quarter" idx="12"/>
          </p:nvPr>
        </p:nvSpPr>
        <p:spPr/>
        <p:txBody>
          <a:bodyPr/>
          <a:lstStyle>
            <a:lvl1pPr eaLnBrk="0" hangingPunct="0">
              <a:defRPr>
                <a:latin typeface="Arial" pitchFamily="34" charset="0"/>
              </a:defRPr>
            </a:lvl1pPr>
          </a:lstStyle>
          <a:p>
            <a:pPr>
              <a:defRPr/>
            </a:pPr>
            <a:fld id="{A69B8A37-1F43-4087-8B71-CF4EA6CBD82C}" type="slidenum">
              <a:rPr lang="en-US" altLang="en-US"/>
              <a:pPr>
                <a:defRPr/>
              </a:pPr>
              <a:t>‹#›</a:t>
            </a:fld>
            <a:endParaRPr lang="en-US" altLang="en-US"/>
          </a:p>
        </p:txBody>
      </p:sp>
    </p:spTree>
    <p:extLst>
      <p:ext uri="{BB962C8B-B14F-4D97-AF65-F5344CB8AC3E}">
        <p14:creationId xmlns:p14="http://schemas.microsoft.com/office/powerpoint/2010/main" val="3596515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86FCFF3-0189-4FB3-BEBE-566051A4772D}" type="datetimeFigureOut">
              <a:rPr lang="en-US" smtClean="0"/>
              <a:t>10/26/2025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9510C76-B104-4C2F-87D1-A3B6F8D389A6}"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60495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6FCFF3-0189-4FB3-BEBE-566051A4772D}"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10C76-B104-4C2F-87D1-A3B6F8D389A6}" type="slidenum">
              <a:rPr lang="en-US" smtClean="0"/>
              <a:t>‹#›</a:t>
            </a:fld>
            <a:endParaRPr lang="en-US"/>
          </a:p>
        </p:txBody>
      </p:sp>
    </p:spTree>
    <p:extLst>
      <p:ext uri="{BB962C8B-B14F-4D97-AF65-F5344CB8AC3E}">
        <p14:creationId xmlns:p14="http://schemas.microsoft.com/office/powerpoint/2010/main" val="20352862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FCFF3-0189-4FB3-BEBE-566051A4772D}"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10C76-B104-4C2F-87D1-A3B6F8D389A6}"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9789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6FCFF3-0189-4FB3-BEBE-566051A4772D}"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510C76-B104-4C2F-87D1-A3B6F8D389A6}"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00687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6FCFF3-0189-4FB3-BEBE-566051A4772D}" type="datetimeFigureOut">
              <a:rPr lang="en-US" smtClean="0"/>
              <a:t>10/26/2025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510C76-B104-4C2F-87D1-A3B6F8D389A6}"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27995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6FCFF3-0189-4FB3-BEBE-566051A4772D}" type="datetimeFigureOut">
              <a:rPr lang="en-US" smtClean="0"/>
              <a:t>10/26/2025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510C76-B104-4C2F-87D1-A3B6F8D389A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60395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FCFF3-0189-4FB3-BEBE-566051A4772D}" type="datetimeFigureOut">
              <a:rPr lang="en-US" smtClean="0"/>
              <a:t>10/26/2025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510C76-B104-4C2F-87D1-A3B6F8D389A6}" type="slidenum">
              <a:rPr lang="en-US" smtClean="0"/>
              <a:t>‹#›</a:t>
            </a:fld>
            <a:endParaRPr lang="en-US"/>
          </a:p>
        </p:txBody>
      </p:sp>
    </p:spTree>
    <p:extLst>
      <p:ext uri="{BB962C8B-B14F-4D97-AF65-F5344CB8AC3E}">
        <p14:creationId xmlns:p14="http://schemas.microsoft.com/office/powerpoint/2010/main" val="25840173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6FCFF3-0189-4FB3-BEBE-566051A4772D}"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510C76-B104-4C2F-87D1-A3B6F8D389A6}"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6289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6FCFF3-0189-4FB3-BEBE-566051A4772D}"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510C76-B104-4C2F-87D1-A3B6F8D389A6}" type="slidenum">
              <a:rPr lang="en-US" smtClean="0"/>
              <a:t>‹#›</a:t>
            </a:fld>
            <a:endParaRPr lang="en-US"/>
          </a:p>
        </p:txBody>
      </p:sp>
    </p:spTree>
    <p:extLst>
      <p:ext uri="{BB962C8B-B14F-4D97-AF65-F5344CB8AC3E}">
        <p14:creationId xmlns:p14="http://schemas.microsoft.com/office/powerpoint/2010/main" val="408086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3" name="Footer Placeholder 2"/>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4" name="Slide Number Placeholder 3"/>
          <p:cNvSpPr>
            <a:spLocks noGrp="1"/>
          </p:cNvSpPr>
          <p:nvPr>
            <p:ph type="sldNum" sz="quarter" idx="12"/>
          </p:nvPr>
        </p:nvSpPr>
        <p:spPr/>
        <p:txBody>
          <a:bodyPr/>
          <a:lstStyle>
            <a:lvl1pPr eaLnBrk="0" hangingPunct="0">
              <a:defRPr>
                <a:latin typeface="Arial" pitchFamily="34" charset="0"/>
              </a:defRPr>
            </a:lvl1pPr>
          </a:lstStyle>
          <a:p>
            <a:pPr>
              <a:defRPr/>
            </a:pPr>
            <a:fld id="{224ED13B-18A8-498A-816B-20DECF876CB7}" type="slidenum">
              <a:rPr lang="en-US" altLang="en-US"/>
              <a:pPr>
                <a:defRPr/>
              </a:pPr>
              <a:t>‹#›</a:t>
            </a:fld>
            <a:endParaRPr lang="en-US" altLang="en-US"/>
          </a:p>
        </p:txBody>
      </p:sp>
    </p:spTree>
    <p:extLst>
      <p:ext uri="{BB962C8B-B14F-4D97-AF65-F5344CB8AC3E}">
        <p14:creationId xmlns:p14="http://schemas.microsoft.com/office/powerpoint/2010/main" val="175701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6FCFF3-0189-4FB3-BEBE-566051A4772D}"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510C76-B104-4C2F-87D1-A3B6F8D389A6}" type="slidenum">
              <a:rPr lang="en-US" smtClean="0"/>
              <a:t>‹#›</a:t>
            </a:fld>
            <a:endParaRPr lang="en-US"/>
          </a:p>
        </p:txBody>
      </p:sp>
    </p:spTree>
    <p:extLst>
      <p:ext uri="{BB962C8B-B14F-4D97-AF65-F5344CB8AC3E}">
        <p14:creationId xmlns:p14="http://schemas.microsoft.com/office/powerpoint/2010/main" val="32015469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FCFF3-0189-4FB3-BEBE-566051A4772D}"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10C76-B104-4C2F-87D1-A3B6F8D389A6}"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54131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FCFF3-0189-4FB3-BEBE-566051A4772D}"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10C76-B104-4C2F-87D1-A3B6F8D389A6}"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71417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FCFF3-0189-4FB3-BEBE-566051A4772D}"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10C76-B104-4C2F-87D1-A3B6F8D389A6}" type="slidenum">
              <a:rPr lang="en-US" smtClean="0"/>
              <a:t>‹#›</a:t>
            </a:fld>
            <a:endParaRPr lang="en-US"/>
          </a:p>
        </p:txBody>
      </p:sp>
    </p:spTree>
    <p:extLst>
      <p:ext uri="{BB962C8B-B14F-4D97-AF65-F5344CB8AC3E}">
        <p14:creationId xmlns:p14="http://schemas.microsoft.com/office/powerpoint/2010/main" val="5277604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FCFF3-0189-4FB3-BEBE-566051A4772D}"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10C76-B104-4C2F-87D1-A3B6F8D389A6}"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88119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FCFF3-0189-4FB3-BEBE-566051A4772D}"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10C76-B104-4C2F-87D1-A3B6F8D389A6}"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59190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6FCFF3-0189-4FB3-BEBE-566051A4772D}"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10C76-B104-4C2F-87D1-A3B6F8D389A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93162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6FCFF3-0189-4FB3-BEBE-566051A4772D}"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10C76-B104-4C2F-87D1-A3B6F8D389A6}"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64621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8BC4B2E-2A03-98DA-3A27-A0A2523DDC87}"/>
              </a:ext>
            </a:extLst>
          </p:cNvPr>
          <p:cNvGrpSpPr>
            <a:grpSpLocks/>
          </p:cNvGrpSpPr>
          <p:nvPr/>
        </p:nvGrpSpPr>
        <p:grpSpPr bwMode="auto">
          <a:xfrm>
            <a:off x="-1380067" y="1552576"/>
            <a:ext cx="13572067" cy="5305425"/>
            <a:chOff x="-652" y="978"/>
            <a:chExt cx="6412" cy="3342"/>
          </a:xfrm>
        </p:grpSpPr>
        <p:sp>
          <p:nvSpPr>
            <p:cNvPr id="3" name="Freeform 3">
              <a:extLst>
                <a:ext uri="{FF2B5EF4-FFF2-40B4-BE49-F238E27FC236}">
                  <a16:creationId xmlns:a16="http://schemas.microsoft.com/office/drawing/2014/main" id="{C4206166-ACF6-8CF7-CC83-31DB37593AC7}"/>
                </a:ext>
              </a:extLst>
            </p:cNvPr>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2000">
                <a:solidFill>
                  <a:srgbClr val="FFFFFF"/>
                </a:solidFill>
                <a:latin typeface="Times New Roman" pitchFamily="18" charset="0"/>
              </a:endParaRPr>
            </a:p>
          </p:txBody>
        </p:sp>
        <p:sp>
          <p:nvSpPr>
            <p:cNvPr id="4" name="Arc 4">
              <a:extLst>
                <a:ext uri="{FF2B5EF4-FFF2-40B4-BE49-F238E27FC236}">
                  <a16:creationId xmlns:a16="http://schemas.microsoft.com/office/drawing/2014/main" id="{16506F08-8F0B-7BAD-47F2-48BDF8E9B557}"/>
                </a:ext>
              </a:extLst>
            </p:cNvPr>
            <p:cNvSpPr>
              <a:spLocks/>
            </p:cNvSpPr>
            <p:nvPr/>
          </p:nvSpPr>
          <p:spPr bwMode="auto">
            <a:xfrm>
              <a:off x="-652" y="978"/>
              <a:ext cx="4237" cy="3342"/>
            </a:xfrm>
            <a:custGeom>
              <a:avLst/>
              <a:gdLst>
                <a:gd name="T0" fmla="*/ 0 w 21600"/>
                <a:gd name="T1" fmla="*/ 0 h 21231"/>
                <a:gd name="T2" fmla="*/ 0 w 21600"/>
                <a:gd name="T3" fmla="*/ 0 h 21231"/>
                <a:gd name="T4" fmla="*/ 0 w 21600"/>
                <a:gd name="T5" fmla="*/ 0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13317" name="Rectangle 5"/>
          <p:cNvSpPr>
            <a:spLocks noGrp="1" noChangeArrowheads="1"/>
          </p:cNvSpPr>
          <p:nvPr>
            <p:ph type="ctrTitle" sz="quarter"/>
          </p:nvPr>
        </p:nvSpPr>
        <p:spPr>
          <a:xfrm>
            <a:off x="1725084" y="762000"/>
            <a:ext cx="10363200" cy="1143000"/>
          </a:xfrm>
        </p:spPr>
        <p:txBody>
          <a:bodyPr anchor="b"/>
          <a:lstStyle>
            <a:lvl1pPr>
              <a:defRPr/>
            </a:lvl1pPr>
          </a:lstStyle>
          <a:p>
            <a:pPr lvl="0"/>
            <a:r>
              <a:rPr lang="en-US" altLang="en-US" noProof="0"/>
              <a:t>Click to edit Master title style</a:t>
            </a:r>
          </a:p>
        </p:txBody>
      </p:sp>
      <p:sp>
        <p:nvSpPr>
          <p:cNvPr id="13318" name="Rectangle 6"/>
          <p:cNvSpPr>
            <a:spLocks noGrp="1" noChangeArrowheads="1"/>
          </p:cNvSpPr>
          <p:nvPr>
            <p:ph type="subTitle" sz="quarter" idx="1"/>
          </p:nvPr>
        </p:nvSpPr>
        <p:spPr>
          <a:xfrm>
            <a:off x="914400" y="3429000"/>
            <a:ext cx="8534400" cy="1752600"/>
          </a:xfrm>
        </p:spPr>
        <p:txBody>
          <a:bodyPr lIns="92010" tIns="46005" rIns="92010" bIns="46005" anchor="ctr"/>
          <a:lstStyle>
            <a:lvl1pPr marL="0" indent="0" algn="ctr">
              <a:buFont typeface="Wingdings" pitchFamily="2" charset="2"/>
              <a:buNone/>
              <a:defRPr/>
            </a:lvl1pPr>
          </a:lstStyle>
          <a:p>
            <a:pPr lvl="0"/>
            <a:r>
              <a:rPr lang="en-US" altLang="en-US" noProof="0"/>
              <a:t>Click to edit Master subtitle style</a:t>
            </a:r>
          </a:p>
        </p:txBody>
      </p:sp>
      <p:sp>
        <p:nvSpPr>
          <p:cNvPr id="5" name="Rectangle 7">
            <a:extLst>
              <a:ext uri="{FF2B5EF4-FFF2-40B4-BE49-F238E27FC236}">
                <a16:creationId xmlns:a16="http://schemas.microsoft.com/office/drawing/2014/main" id="{DD9AB588-03BB-799A-497A-A35448871DB0}"/>
              </a:ext>
            </a:extLst>
          </p:cNvPr>
          <p:cNvSpPr>
            <a:spLocks noGrp="1" noChangeArrowheads="1"/>
          </p:cNvSpPr>
          <p:nvPr>
            <p:ph type="dt" sz="quarter" idx="10"/>
          </p:nvPr>
        </p:nvSpPr>
        <p:spPr/>
        <p:txBody>
          <a:bodyPr/>
          <a:lstStyle>
            <a:lvl1pPr eaLnBrk="0" hangingPunct="0">
              <a:defRPr>
                <a:latin typeface="Arial" pitchFamily="34" charset="0"/>
              </a:defRPr>
            </a:lvl1pPr>
          </a:lstStyle>
          <a:p>
            <a:pPr>
              <a:defRPr/>
            </a:pPr>
            <a:endParaRPr lang="en-US" altLang="en-US"/>
          </a:p>
        </p:txBody>
      </p:sp>
      <p:sp>
        <p:nvSpPr>
          <p:cNvPr id="6" name="Rectangle 8">
            <a:extLst>
              <a:ext uri="{FF2B5EF4-FFF2-40B4-BE49-F238E27FC236}">
                <a16:creationId xmlns:a16="http://schemas.microsoft.com/office/drawing/2014/main" id="{E090B540-5B9E-D70C-0E93-7B3C1A23F283}"/>
              </a:ext>
            </a:extLst>
          </p:cNvPr>
          <p:cNvSpPr>
            <a:spLocks noGrp="1" noChangeArrowheads="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Rectangle 9">
            <a:extLst>
              <a:ext uri="{FF2B5EF4-FFF2-40B4-BE49-F238E27FC236}">
                <a16:creationId xmlns:a16="http://schemas.microsoft.com/office/drawing/2014/main" id="{8BA5778E-A9F2-C6F3-7CE2-5A09654E09EB}"/>
              </a:ext>
            </a:extLst>
          </p:cNvPr>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fld id="{0F7DFAD7-E744-44DC-B4C5-2C7A48604BC1}" type="slidenum">
              <a:rPr lang="en-US" altLang="en-US"/>
              <a:pPr/>
              <a:t>‹#›</a:t>
            </a:fld>
            <a:endParaRPr lang="en-US" altLang="en-US"/>
          </a:p>
        </p:txBody>
      </p:sp>
    </p:spTree>
    <p:extLst>
      <p:ext uri="{BB962C8B-B14F-4D97-AF65-F5344CB8AC3E}">
        <p14:creationId xmlns:p14="http://schemas.microsoft.com/office/powerpoint/2010/main" val="11812342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22279B-D019-260C-E230-508055DB2E85}"/>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0BFD282C-C961-3804-1AA2-FC76FA7B3F75}"/>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5BBDB98E-9035-0348-D140-F07232B19EAE}"/>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08364918-2989-4F78-B791-8BDC1D191BAB}" type="slidenum">
              <a:rPr lang="en-US" altLang="en-US"/>
              <a:pPr/>
              <a:t>‹#›</a:t>
            </a:fld>
            <a:endParaRPr lang="en-US" altLang="en-US"/>
          </a:p>
        </p:txBody>
      </p:sp>
    </p:spTree>
    <p:extLst>
      <p:ext uri="{BB962C8B-B14F-4D97-AF65-F5344CB8AC3E}">
        <p14:creationId xmlns:p14="http://schemas.microsoft.com/office/powerpoint/2010/main" val="43569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1"/>
            <a:ext cx="4011084" cy="4691063"/>
          </a:xfrm>
        </p:spPr>
        <p:txBody>
          <a:bodyPr/>
          <a:lstStyle>
            <a:lvl1pPr marL="0" indent="0">
              <a:buNone/>
              <a:defRPr sz="1400"/>
            </a:lvl1pPr>
            <a:lvl2pPr marL="456880" indent="0">
              <a:buNone/>
              <a:defRPr sz="1200"/>
            </a:lvl2pPr>
            <a:lvl3pPr marL="913758" indent="0">
              <a:buNone/>
              <a:defRPr sz="1000"/>
            </a:lvl3pPr>
            <a:lvl4pPr marL="1370639" indent="0">
              <a:buNone/>
              <a:defRPr sz="900"/>
            </a:lvl4pPr>
            <a:lvl5pPr marL="1827517" indent="0">
              <a:buNone/>
              <a:defRPr sz="900"/>
            </a:lvl5pPr>
            <a:lvl6pPr marL="2284398" indent="0">
              <a:buNone/>
              <a:defRPr sz="900"/>
            </a:lvl6pPr>
            <a:lvl7pPr marL="2741275" indent="0">
              <a:buNone/>
              <a:defRPr sz="900"/>
            </a:lvl7pPr>
            <a:lvl8pPr marL="3198156" indent="0">
              <a:buNone/>
              <a:defRPr sz="900"/>
            </a:lvl8pPr>
            <a:lvl9pPr marL="365503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6C435B58-1486-453B-A0C0-AB5530BFB6D0}" type="slidenum">
              <a:rPr lang="en-US" altLang="en-US"/>
              <a:pPr>
                <a:defRPr/>
              </a:pPr>
              <a:t>‹#›</a:t>
            </a:fld>
            <a:endParaRPr lang="en-US" altLang="en-US"/>
          </a:p>
        </p:txBody>
      </p:sp>
    </p:spTree>
    <p:extLst>
      <p:ext uri="{BB962C8B-B14F-4D97-AF65-F5344CB8AC3E}">
        <p14:creationId xmlns:p14="http://schemas.microsoft.com/office/powerpoint/2010/main" val="33958273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6880" indent="0">
              <a:buNone/>
              <a:defRPr sz="1800"/>
            </a:lvl2pPr>
            <a:lvl3pPr marL="913758" indent="0">
              <a:buNone/>
              <a:defRPr sz="1600"/>
            </a:lvl3pPr>
            <a:lvl4pPr marL="1370639" indent="0">
              <a:buNone/>
              <a:defRPr sz="1400"/>
            </a:lvl4pPr>
            <a:lvl5pPr marL="1827517" indent="0">
              <a:buNone/>
              <a:defRPr sz="1400"/>
            </a:lvl5pPr>
            <a:lvl6pPr marL="2284398" indent="0">
              <a:buNone/>
              <a:defRPr sz="1400"/>
            </a:lvl6pPr>
            <a:lvl7pPr marL="2741275" indent="0">
              <a:buNone/>
              <a:defRPr sz="1400"/>
            </a:lvl7pPr>
            <a:lvl8pPr marL="3198156" indent="0">
              <a:buNone/>
              <a:defRPr sz="1400"/>
            </a:lvl8pPr>
            <a:lvl9pPr marL="3655033"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37500A09-CD6E-81FB-E7D7-7EDF38344F4B}"/>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B7398DC2-466C-95DB-F4AC-2999708392EC}"/>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8F4401D3-CADF-C625-8D96-F2D9A38124C5}"/>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24F00015-46BE-4A9B-9BC2-F841CD7EF1B2}" type="slidenum">
              <a:rPr lang="en-US" altLang="en-US"/>
              <a:pPr/>
              <a:t>‹#›</a:t>
            </a:fld>
            <a:endParaRPr lang="en-US" altLang="en-US"/>
          </a:p>
        </p:txBody>
      </p:sp>
    </p:spTree>
    <p:extLst>
      <p:ext uri="{BB962C8B-B14F-4D97-AF65-F5344CB8AC3E}">
        <p14:creationId xmlns:p14="http://schemas.microsoft.com/office/powerpoint/2010/main" val="2141965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C00049-F317-5E2A-C056-97E44090E832}"/>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a:extLst>
              <a:ext uri="{FF2B5EF4-FFF2-40B4-BE49-F238E27FC236}">
                <a16:creationId xmlns:a16="http://schemas.microsoft.com/office/drawing/2014/main" id="{028CDBDE-86A7-6BC5-DA96-65FD4626C16C}"/>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1643C14C-01F8-7EF3-E35B-6A0993E73DBD}"/>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254BA483-F5EB-4D08-B7D1-E955756E28CD}" type="slidenum">
              <a:rPr lang="en-US" altLang="en-US"/>
              <a:pPr/>
              <a:t>‹#›</a:t>
            </a:fld>
            <a:endParaRPr lang="en-US" altLang="en-US"/>
          </a:p>
        </p:txBody>
      </p:sp>
    </p:spTree>
    <p:extLst>
      <p:ext uri="{BB962C8B-B14F-4D97-AF65-F5344CB8AC3E}">
        <p14:creationId xmlns:p14="http://schemas.microsoft.com/office/powerpoint/2010/main" val="34191389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6880" indent="0">
              <a:buNone/>
              <a:defRPr sz="2000" b="1"/>
            </a:lvl2pPr>
            <a:lvl3pPr marL="913758" indent="0">
              <a:buNone/>
              <a:defRPr sz="1800" b="1"/>
            </a:lvl3pPr>
            <a:lvl4pPr marL="1370639" indent="0">
              <a:buNone/>
              <a:defRPr sz="1600" b="1"/>
            </a:lvl4pPr>
            <a:lvl5pPr marL="1827517" indent="0">
              <a:buNone/>
              <a:defRPr sz="1600" b="1"/>
            </a:lvl5pPr>
            <a:lvl6pPr marL="2284398" indent="0">
              <a:buNone/>
              <a:defRPr sz="1600" b="1"/>
            </a:lvl6pPr>
            <a:lvl7pPr marL="2741275" indent="0">
              <a:buNone/>
              <a:defRPr sz="1600" b="1"/>
            </a:lvl7pPr>
            <a:lvl8pPr marL="3198156" indent="0">
              <a:buNone/>
              <a:defRPr sz="1600" b="1"/>
            </a:lvl8pPr>
            <a:lvl9pPr marL="365503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400" b="1"/>
            </a:lvl1pPr>
            <a:lvl2pPr marL="456880" indent="0">
              <a:buNone/>
              <a:defRPr sz="2000" b="1"/>
            </a:lvl2pPr>
            <a:lvl3pPr marL="913758" indent="0">
              <a:buNone/>
              <a:defRPr sz="1800" b="1"/>
            </a:lvl3pPr>
            <a:lvl4pPr marL="1370639" indent="0">
              <a:buNone/>
              <a:defRPr sz="1600" b="1"/>
            </a:lvl4pPr>
            <a:lvl5pPr marL="1827517" indent="0">
              <a:buNone/>
              <a:defRPr sz="1600" b="1"/>
            </a:lvl5pPr>
            <a:lvl6pPr marL="2284398" indent="0">
              <a:buNone/>
              <a:defRPr sz="1600" b="1"/>
            </a:lvl6pPr>
            <a:lvl7pPr marL="2741275" indent="0">
              <a:buNone/>
              <a:defRPr sz="1600" b="1"/>
            </a:lvl7pPr>
            <a:lvl8pPr marL="3198156" indent="0">
              <a:buNone/>
              <a:defRPr sz="1600" b="1"/>
            </a:lvl8pPr>
            <a:lvl9pPr marL="365503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394790-0672-E0C3-FA51-88711DC7A9C5}"/>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8" name="Footer Placeholder 7">
            <a:extLst>
              <a:ext uri="{FF2B5EF4-FFF2-40B4-BE49-F238E27FC236}">
                <a16:creationId xmlns:a16="http://schemas.microsoft.com/office/drawing/2014/main" id="{E4217E77-04B5-E800-6CE3-5B97F6E19FF3}"/>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9" name="Slide Number Placeholder 8">
            <a:extLst>
              <a:ext uri="{FF2B5EF4-FFF2-40B4-BE49-F238E27FC236}">
                <a16:creationId xmlns:a16="http://schemas.microsoft.com/office/drawing/2014/main" id="{BFD64EF6-21FF-8C89-C07C-0929CEC95A53}"/>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78B833F7-B024-4244-BAAE-9555969B37DD}" type="slidenum">
              <a:rPr lang="en-US" altLang="en-US"/>
              <a:pPr/>
              <a:t>‹#›</a:t>
            </a:fld>
            <a:endParaRPr lang="en-US" altLang="en-US"/>
          </a:p>
        </p:txBody>
      </p:sp>
    </p:spTree>
    <p:extLst>
      <p:ext uri="{BB962C8B-B14F-4D97-AF65-F5344CB8AC3E}">
        <p14:creationId xmlns:p14="http://schemas.microsoft.com/office/powerpoint/2010/main" val="1421227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CC974A-69BD-929B-ADA7-E0BDEF12F319}"/>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4" name="Footer Placeholder 3">
            <a:extLst>
              <a:ext uri="{FF2B5EF4-FFF2-40B4-BE49-F238E27FC236}">
                <a16:creationId xmlns:a16="http://schemas.microsoft.com/office/drawing/2014/main" id="{1DF2659F-944D-18BA-436C-03C84616D1FD}"/>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5" name="Slide Number Placeholder 4">
            <a:extLst>
              <a:ext uri="{FF2B5EF4-FFF2-40B4-BE49-F238E27FC236}">
                <a16:creationId xmlns:a16="http://schemas.microsoft.com/office/drawing/2014/main" id="{09FF76BB-A7E6-413D-BE12-7F68ABE6FAE9}"/>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8796FC18-4288-4E93-876A-C07E988ABD39}" type="slidenum">
              <a:rPr lang="en-US" altLang="en-US"/>
              <a:pPr/>
              <a:t>‹#›</a:t>
            </a:fld>
            <a:endParaRPr lang="en-US" altLang="en-US"/>
          </a:p>
        </p:txBody>
      </p:sp>
    </p:spTree>
    <p:extLst>
      <p:ext uri="{BB962C8B-B14F-4D97-AF65-F5344CB8AC3E}">
        <p14:creationId xmlns:p14="http://schemas.microsoft.com/office/powerpoint/2010/main" val="21982001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024A37-6D55-B25D-BE1F-4B1BC54C669A}"/>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3" name="Footer Placeholder 2">
            <a:extLst>
              <a:ext uri="{FF2B5EF4-FFF2-40B4-BE49-F238E27FC236}">
                <a16:creationId xmlns:a16="http://schemas.microsoft.com/office/drawing/2014/main" id="{27D249BA-C404-2017-4AD0-64B3157B64CB}"/>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4" name="Slide Number Placeholder 3">
            <a:extLst>
              <a:ext uri="{FF2B5EF4-FFF2-40B4-BE49-F238E27FC236}">
                <a16:creationId xmlns:a16="http://schemas.microsoft.com/office/drawing/2014/main" id="{481561E9-8CF2-E724-AC8F-739540450255}"/>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649BD016-186C-4CDA-B2BB-D800A7E520AB}" type="slidenum">
              <a:rPr lang="en-US" altLang="en-US"/>
              <a:pPr/>
              <a:t>‹#›</a:t>
            </a:fld>
            <a:endParaRPr lang="en-US" altLang="en-US"/>
          </a:p>
        </p:txBody>
      </p:sp>
    </p:spTree>
    <p:extLst>
      <p:ext uri="{BB962C8B-B14F-4D97-AF65-F5344CB8AC3E}">
        <p14:creationId xmlns:p14="http://schemas.microsoft.com/office/powerpoint/2010/main" val="24448013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1"/>
            <a:ext cx="4011084" cy="4691063"/>
          </a:xfrm>
        </p:spPr>
        <p:txBody>
          <a:bodyPr/>
          <a:lstStyle>
            <a:lvl1pPr marL="0" indent="0">
              <a:buNone/>
              <a:defRPr sz="1400"/>
            </a:lvl1pPr>
            <a:lvl2pPr marL="456880" indent="0">
              <a:buNone/>
              <a:defRPr sz="1200"/>
            </a:lvl2pPr>
            <a:lvl3pPr marL="913758" indent="0">
              <a:buNone/>
              <a:defRPr sz="1000"/>
            </a:lvl3pPr>
            <a:lvl4pPr marL="1370639" indent="0">
              <a:buNone/>
              <a:defRPr sz="900"/>
            </a:lvl4pPr>
            <a:lvl5pPr marL="1827517" indent="0">
              <a:buNone/>
              <a:defRPr sz="900"/>
            </a:lvl5pPr>
            <a:lvl6pPr marL="2284398" indent="0">
              <a:buNone/>
              <a:defRPr sz="900"/>
            </a:lvl6pPr>
            <a:lvl7pPr marL="2741275" indent="0">
              <a:buNone/>
              <a:defRPr sz="900"/>
            </a:lvl7pPr>
            <a:lvl8pPr marL="3198156" indent="0">
              <a:buNone/>
              <a:defRPr sz="900"/>
            </a:lvl8pPr>
            <a:lvl9pPr marL="3655033"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3DC693D6-42FB-6D4B-48E6-04F46F272DD5}"/>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a:extLst>
              <a:ext uri="{FF2B5EF4-FFF2-40B4-BE49-F238E27FC236}">
                <a16:creationId xmlns:a16="http://schemas.microsoft.com/office/drawing/2014/main" id="{FFBFD131-DE97-3490-43A7-B684D4C2C866}"/>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FCC07EFB-7C95-E489-055D-351EA07C9EB3}"/>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E43EF288-7130-4641-BF8D-F8B786DD8BE6}" type="slidenum">
              <a:rPr lang="en-US" altLang="en-US"/>
              <a:pPr/>
              <a:t>‹#›</a:t>
            </a:fld>
            <a:endParaRPr lang="en-US" altLang="en-US"/>
          </a:p>
        </p:txBody>
      </p:sp>
    </p:spTree>
    <p:extLst>
      <p:ext uri="{BB962C8B-B14F-4D97-AF65-F5344CB8AC3E}">
        <p14:creationId xmlns:p14="http://schemas.microsoft.com/office/powerpoint/2010/main" val="32283882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880" indent="0">
              <a:buNone/>
              <a:defRPr sz="2800"/>
            </a:lvl2pPr>
            <a:lvl3pPr marL="913758" indent="0">
              <a:buNone/>
              <a:defRPr sz="2400"/>
            </a:lvl3pPr>
            <a:lvl4pPr marL="1370639" indent="0">
              <a:buNone/>
              <a:defRPr sz="2000"/>
            </a:lvl4pPr>
            <a:lvl5pPr marL="1827517" indent="0">
              <a:buNone/>
              <a:defRPr sz="2000"/>
            </a:lvl5pPr>
            <a:lvl6pPr marL="2284398" indent="0">
              <a:buNone/>
              <a:defRPr sz="2000"/>
            </a:lvl6pPr>
            <a:lvl7pPr marL="2741275" indent="0">
              <a:buNone/>
              <a:defRPr sz="2000"/>
            </a:lvl7pPr>
            <a:lvl8pPr marL="3198156" indent="0">
              <a:buNone/>
              <a:defRPr sz="2000"/>
            </a:lvl8pPr>
            <a:lvl9pPr marL="3655033"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880" indent="0">
              <a:buNone/>
              <a:defRPr sz="1200"/>
            </a:lvl2pPr>
            <a:lvl3pPr marL="913758" indent="0">
              <a:buNone/>
              <a:defRPr sz="1000"/>
            </a:lvl3pPr>
            <a:lvl4pPr marL="1370639" indent="0">
              <a:buNone/>
              <a:defRPr sz="900"/>
            </a:lvl4pPr>
            <a:lvl5pPr marL="1827517" indent="0">
              <a:buNone/>
              <a:defRPr sz="900"/>
            </a:lvl5pPr>
            <a:lvl6pPr marL="2284398" indent="0">
              <a:buNone/>
              <a:defRPr sz="900"/>
            </a:lvl6pPr>
            <a:lvl7pPr marL="2741275" indent="0">
              <a:buNone/>
              <a:defRPr sz="900"/>
            </a:lvl7pPr>
            <a:lvl8pPr marL="3198156" indent="0">
              <a:buNone/>
              <a:defRPr sz="900"/>
            </a:lvl8pPr>
            <a:lvl9pPr marL="3655033"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BF52C263-2CC7-BFB9-5B40-D2994F5CC363}"/>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a:extLst>
              <a:ext uri="{FF2B5EF4-FFF2-40B4-BE49-F238E27FC236}">
                <a16:creationId xmlns:a16="http://schemas.microsoft.com/office/drawing/2014/main" id="{623D4717-6CB4-8ED4-4960-2B2B80F7089F}"/>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E18B596F-6062-6755-AFED-0EE0E0DA3141}"/>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7D243042-1E61-4230-AFD5-157B20641D3F}" type="slidenum">
              <a:rPr lang="en-US" altLang="en-US"/>
              <a:pPr/>
              <a:t>‹#›</a:t>
            </a:fld>
            <a:endParaRPr lang="en-US" altLang="en-US"/>
          </a:p>
        </p:txBody>
      </p:sp>
    </p:spTree>
    <p:extLst>
      <p:ext uri="{BB962C8B-B14F-4D97-AF65-F5344CB8AC3E}">
        <p14:creationId xmlns:p14="http://schemas.microsoft.com/office/powerpoint/2010/main" val="4066586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BC97B-271A-A6F9-51D7-FB45AADFD1C8}"/>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2F15BBFA-B591-F7BA-FBC1-492B889B4FF3}"/>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ABD343C4-159D-BBC7-03CD-40E88C7E4B81}"/>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F1D2B1D6-6CB6-4D80-A5F2-82CFD05388DD}" type="slidenum">
              <a:rPr lang="en-US" altLang="en-US"/>
              <a:pPr/>
              <a:t>‹#›</a:t>
            </a:fld>
            <a:endParaRPr lang="en-US" altLang="en-US"/>
          </a:p>
        </p:txBody>
      </p:sp>
    </p:spTree>
    <p:extLst>
      <p:ext uri="{BB962C8B-B14F-4D97-AF65-F5344CB8AC3E}">
        <p14:creationId xmlns:p14="http://schemas.microsoft.com/office/powerpoint/2010/main" val="20016423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D7DA6-2E38-2FBB-E8B7-F9372E73011B}"/>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16140551-36C9-D791-FF6C-CA094737252A}"/>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97D6079B-479B-1669-7BFA-86390619635F}"/>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BFFF8AA5-A8EA-4414-A21C-258D819D3FFC}" type="slidenum">
              <a:rPr lang="en-US" altLang="en-US"/>
              <a:pPr/>
              <a:t>‹#›</a:t>
            </a:fld>
            <a:endParaRPr lang="en-US" altLang="en-US"/>
          </a:p>
        </p:txBody>
      </p:sp>
    </p:spTree>
    <p:extLst>
      <p:ext uri="{BB962C8B-B14F-4D97-AF65-F5344CB8AC3E}">
        <p14:creationId xmlns:p14="http://schemas.microsoft.com/office/powerpoint/2010/main" val="39098734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981200"/>
            <a:ext cx="10363200" cy="4114800"/>
          </a:xfrm>
        </p:spPr>
        <p:txBody>
          <a:bodyPr/>
          <a:lstStyle/>
          <a:p>
            <a:pPr lvl="0"/>
            <a:endParaRPr lang="en-US" noProof="0"/>
          </a:p>
        </p:txBody>
      </p:sp>
      <p:sp>
        <p:nvSpPr>
          <p:cNvPr id="4" name="Date Placeholder 3">
            <a:extLst>
              <a:ext uri="{FF2B5EF4-FFF2-40B4-BE49-F238E27FC236}">
                <a16:creationId xmlns:a16="http://schemas.microsoft.com/office/drawing/2014/main" id="{D78E08E3-F795-987C-DC1E-D566E5271246}"/>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30A938ED-DFCB-C041-FF72-7C5482AD4EA3}"/>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0583DDD1-0DD4-70E8-9154-D03986A2D8A2}"/>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DDF7E4F2-B9C5-4D74-9CED-9AD09087C941}" type="slidenum">
              <a:rPr lang="en-US" altLang="en-US"/>
              <a:pPr/>
              <a:t>‹#›</a:t>
            </a:fld>
            <a:endParaRPr lang="en-US" altLang="en-US"/>
          </a:p>
        </p:txBody>
      </p:sp>
    </p:spTree>
    <p:extLst>
      <p:ext uri="{BB962C8B-B14F-4D97-AF65-F5344CB8AC3E}">
        <p14:creationId xmlns:p14="http://schemas.microsoft.com/office/powerpoint/2010/main" val="3998928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880" indent="0">
              <a:buNone/>
              <a:defRPr sz="2800"/>
            </a:lvl2pPr>
            <a:lvl3pPr marL="913758" indent="0">
              <a:buNone/>
              <a:defRPr sz="2400"/>
            </a:lvl3pPr>
            <a:lvl4pPr marL="1370639" indent="0">
              <a:buNone/>
              <a:defRPr sz="2000"/>
            </a:lvl4pPr>
            <a:lvl5pPr marL="1827517" indent="0">
              <a:buNone/>
              <a:defRPr sz="2000"/>
            </a:lvl5pPr>
            <a:lvl6pPr marL="2284398" indent="0">
              <a:buNone/>
              <a:defRPr sz="2000"/>
            </a:lvl6pPr>
            <a:lvl7pPr marL="2741275" indent="0">
              <a:buNone/>
              <a:defRPr sz="2000"/>
            </a:lvl7pPr>
            <a:lvl8pPr marL="3198156" indent="0">
              <a:buNone/>
              <a:defRPr sz="2000"/>
            </a:lvl8pPr>
            <a:lvl9pPr marL="3655033"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880" indent="0">
              <a:buNone/>
              <a:defRPr sz="1200"/>
            </a:lvl2pPr>
            <a:lvl3pPr marL="913758" indent="0">
              <a:buNone/>
              <a:defRPr sz="1000"/>
            </a:lvl3pPr>
            <a:lvl4pPr marL="1370639" indent="0">
              <a:buNone/>
              <a:defRPr sz="900"/>
            </a:lvl4pPr>
            <a:lvl5pPr marL="1827517" indent="0">
              <a:buNone/>
              <a:defRPr sz="900"/>
            </a:lvl5pPr>
            <a:lvl6pPr marL="2284398" indent="0">
              <a:buNone/>
              <a:defRPr sz="900"/>
            </a:lvl6pPr>
            <a:lvl7pPr marL="2741275" indent="0">
              <a:buNone/>
              <a:defRPr sz="900"/>
            </a:lvl7pPr>
            <a:lvl8pPr marL="3198156" indent="0">
              <a:buNone/>
              <a:defRPr sz="900"/>
            </a:lvl8pPr>
            <a:lvl9pPr marL="365503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p:cNvSpPr>
            <a:spLocks noGrp="1"/>
          </p:cNvSpPr>
          <p:nvPr>
            <p:ph type="sldNum" sz="quarter" idx="12"/>
          </p:nvPr>
        </p:nvSpPr>
        <p:spPr/>
        <p:txBody>
          <a:bodyPr/>
          <a:lstStyle>
            <a:lvl1pPr eaLnBrk="0" hangingPunct="0">
              <a:defRPr>
                <a:latin typeface="Arial" pitchFamily="34" charset="0"/>
              </a:defRPr>
            </a:lvl1pPr>
          </a:lstStyle>
          <a:p>
            <a:pPr>
              <a:defRPr/>
            </a:pPr>
            <a:fld id="{BEB2460D-9C7E-4504-9E9D-86543C3A18DE}" type="slidenum">
              <a:rPr lang="en-US" altLang="en-US"/>
              <a:pPr>
                <a:defRPr/>
              </a:pPr>
              <a:t>‹#›</a:t>
            </a:fld>
            <a:endParaRPr lang="en-US" altLang="en-US"/>
          </a:p>
        </p:txBody>
      </p:sp>
    </p:spTree>
    <p:extLst>
      <p:ext uri="{BB962C8B-B14F-4D97-AF65-F5344CB8AC3E}">
        <p14:creationId xmlns:p14="http://schemas.microsoft.com/office/powerpoint/2010/main" val="14963431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81200"/>
            <a:ext cx="5080000" cy="4114800"/>
          </a:xfrm>
        </p:spPr>
        <p:txBody>
          <a:bodyPr/>
          <a:lstStyle/>
          <a:p>
            <a:pPr lvl="0"/>
            <a:endParaRPr lang="en-US" noProof="0"/>
          </a:p>
        </p:txBody>
      </p:sp>
      <p:sp>
        <p:nvSpPr>
          <p:cNvPr id="5" name="Date Placeholder 4">
            <a:extLst>
              <a:ext uri="{FF2B5EF4-FFF2-40B4-BE49-F238E27FC236}">
                <a16:creationId xmlns:a16="http://schemas.microsoft.com/office/drawing/2014/main" id="{934F01A7-7316-6775-39A2-B710F7035A52}"/>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a:extLst>
              <a:ext uri="{FF2B5EF4-FFF2-40B4-BE49-F238E27FC236}">
                <a16:creationId xmlns:a16="http://schemas.microsoft.com/office/drawing/2014/main" id="{6D2BE2A6-C39A-E0B3-810D-6BD0AD8EFC49}"/>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31572218-ED82-793B-ACAD-29D0B0F34F1A}"/>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D0A58922-0D1A-4D4A-B0BF-CEA7796FD379}" type="slidenum">
              <a:rPr lang="en-US" altLang="en-US"/>
              <a:pPr/>
              <a:t>‹#›</a:t>
            </a:fld>
            <a:endParaRPr lang="en-US" altLang="en-US"/>
          </a:p>
        </p:txBody>
      </p:sp>
    </p:spTree>
    <p:extLst>
      <p:ext uri="{BB962C8B-B14F-4D97-AF65-F5344CB8AC3E}">
        <p14:creationId xmlns:p14="http://schemas.microsoft.com/office/powerpoint/2010/main" val="23100824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pPr lvl="0"/>
            <a:endParaRPr lang="en-US" noProof="0"/>
          </a:p>
        </p:txBody>
      </p:sp>
      <p:sp>
        <p:nvSpPr>
          <p:cNvPr id="5" name="Date Placeholder 4">
            <a:extLst>
              <a:ext uri="{FF2B5EF4-FFF2-40B4-BE49-F238E27FC236}">
                <a16:creationId xmlns:a16="http://schemas.microsoft.com/office/drawing/2014/main" id="{73FE0618-3494-32D7-76A3-8B71A0440F1F}"/>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a:extLst>
              <a:ext uri="{FF2B5EF4-FFF2-40B4-BE49-F238E27FC236}">
                <a16:creationId xmlns:a16="http://schemas.microsoft.com/office/drawing/2014/main" id="{03BB43D3-595C-455A-DF51-2EBCAE43AB06}"/>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B61B11A5-F24D-16FB-7676-7358D335AA51}"/>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E9629D95-27CF-4C3F-837D-6CAFDE8E9186}" type="slidenum">
              <a:rPr lang="en-US" altLang="en-US"/>
              <a:pPr/>
              <a:t>‹#›</a:t>
            </a:fld>
            <a:endParaRPr lang="en-US" altLang="en-US"/>
          </a:p>
        </p:txBody>
      </p:sp>
    </p:spTree>
    <p:extLst>
      <p:ext uri="{BB962C8B-B14F-4D97-AF65-F5344CB8AC3E}">
        <p14:creationId xmlns:p14="http://schemas.microsoft.com/office/powerpoint/2010/main" val="42896440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Date Placeholder 3">
            <a:extLst>
              <a:ext uri="{FF2B5EF4-FFF2-40B4-BE49-F238E27FC236}">
                <a16:creationId xmlns:a16="http://schemas.microsoft.com/office/drawing/2014/main" id="{7591E8AC-0400-5CF1-0323-61D2CEBD83B1}"/>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98065962-CD26-9D23-4DC6-781D942DD00B}"/>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3691641E-231B-5CEA-FD13-9E2ABA911AB3}"/>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472B81DD-0AD4-46D2-A088-893E389CA2AB}" type="slidenum">
              <a:rPr lang="en-US" altLang="en-US"/>
              <a:pPr/>
              <a:t>‹#›</a:t>
            </a:fld>
            <a:endParaRPr lang="en-US" altLang="en-US"/>
          </a:p>
        </p:txBody>
      </p:sp>
    </p:spTree>
    <p:extLst>
      <p:ext uri="{BB962C8B-B14F-4D97-AF65-F5344CB8AC3E}">
        <p14:creationId xmlns:p14="http://schemas.microsoft.com/office/powerpoint/2010/main" val="28916996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F1F2C237-40EB-61E5-162D-AEC147BE2444}"/>
              </a:ext>
            </a:extLst>
          </p:cNvPr>
          <p:cNvGrpSpPr>
            <a:grpSpLocks/>
          </p:cNvGrpSpPr>
          <p:nvPr/>
        </p:nvGrpSpPr>
        <p:grpSpPr bwMode="auto">
          <a:xfrm>
            <a:off x="-1380067" y="1552576"/>
            <a:ext cx="13572067" cy="5305425"/>
            <a:chOff x="-652" y="978"/>
            <a:chExt cx="6412" cy="3342"/>
          </a:xfrm>
        </p:grpSpPr>
        <p:sp>
          <p:nvSpPr>
            <p:cNvPr id="3" name="Freeform 3">
              <a:extLst>
                <a:ext uri="{FF2B5EF4-FFF2-40B4-BE49-F238E27FC236}">
                  <a16:creationId xmlns:a16="http://schemas.microsoft.com/office/drawing/2014/main" id="{D6221492-8C01-36D0-6D6D-9E29B04D69BB}"/>
                </a:ext>
              </a:extLst>
            </p:cNvPr>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rgbClr val="182F76"/>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4" name="Arc 4">
              <a:extLst>
                <a:ext uri="{FF2B5EF4-FFF2-40B4-BE49-F238E27FC236}">
                  <a16:creationId xmlns:a16="http://schemas.microsoft.com/office/drawing/2014/main" id="{62B4E139-68BE-B246-8D27-F3AC62B4ED30}"/>
                </a:ext>
              </a:extLst>
            </p:cNvPr>
            <p:cNvSpPr>
              <a:spLocks/>
            </p:cNvSpPr>
            <p:nvPr/>
          </p:nvSpPr>
          <p:spPr bwMode="auto">
            <a:xfrm>
              <a:off x="-652" y="978"/>
              <a:ext cx="4237" cy="3342"/>
            </a:xfrm>
            <a:custGeom>
              <a:avLst/>
              <a:gdLst>
                <a:gd name="T0" fmla="*/ 0 w 21600"/>
                <a:gd name="T1" fmla="*/ 0 h 21231"/>
                <a:gd name="T2" fmla="*/ 0 w 21600"/>
                <a:gd name="T3" fmla="*/ 0 h 21231"/>
                <a:gd name="T4" fmla="*/ 0 w 21600"/>
                <a:gd name="T5" fmla="*/ 0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13317" name="Rectangle 5"/>
          <p:cNvSpPr>
            <a:spLocks noGrp="1" noChangeArrowheads="1"/>
          </p:cNvSpPr>
          <p:nvPr>
            <p:ph type="ctrTitle" sz="quarter"/>
          </p:nvPr>
        </p:nvSpPr>
        <p:spPr>
          <a:xfrm>
            <a:off x="1725084" y="762000"/>
            <a:ext cx="10363200" cy="1143000"/>
          </a:xfrm>
        </p:spPr>
        <p:txBody>
          <a:bodyPr anchor="b"/>
          <a:lstStyle>
            <a:lvl1pPr>
              <a:defRPr/>
            </a:lvl1pPr>
          </a:lstStyle>
          <a:p>
            <a:pPr lvl="0"/>
            <a:r>
              <a:rPr lang="en-US" altLang="en-US" noProof="0"/>
              <a:t>Click to edit Master title style</a:t>
            </a:r>
          </a:p>
        </p:txBody>
      </p:sp>
      <p:sp>
        <p:nvSpPr>
          <p:cNvPr id="13318" name="Rectangle 6"/>
          <p:cNvSpPr>
            <a:spLocks noGrp="1" noChangeArrowheads="1"/>
          </p:cNvSpPr>
          <p:nvPr>
            <p:ph type="subTitle" sz="quarter" idx="1"/>
          </p:nvPr>
        </p:nvSpPr>
        <p:spPr>
          <a:xfrm>
            <a:off x="914400" y="3429000"/>
            <a:ext cx="8534400" cy="1752600"/>
          </a:xfrm>
        </p:spPr>
        <p:txBody>
          <a:bodyPr lIns="92010" tIns="46005" rIns="92010" bIns="46005" anchor="ctr"/>
          <a:lstStyle>
            <a:lvl1pPr marL="0" indent="0" algn="ctr">
              <a:buFont typeface="Wingdings" pitchFamily="2" charset="2"/>
              <a:buNone/>
              <a:defRPr/>
            </a:lvl1pPr>
          </a:lstStyle>
          <a:p>
            <a:pPr lvl="0"/>
            <a:r>
              <a:rPr lang="en-US" altLang="en-US" noProof="0"/>
              <a:t>Click to edit Master subtitle style</a:t>
            </a:r>
          </a:p>
        </p:txBody>
      </p:sp>
      <p:sp>
        <p:nvSpPr>
          <p:cNvPr id="5" name="Rectangle 7">
            <a:extLst>
              <a:ext uri="{FF2B5EF4-FFF2-40B4-BE49-F238E27FC236}">
                <a16:creationId xmlns:a16="http://schemas.microsoft.com/office/drawing/2014/main" id="{8ACCB40F-82B4-CD72-C62F-A74AF7C97E89}"/>
              </a:ext>
            </a:extLst>
          </p:cNvPr>
          <p:cNvSpPr>
            <a:spLocks noGrp="1" noChangeArrowheads="1"/>
          </p:cNvSpPr>
          <p:nvPr>
            <p:ph type="dt" sz="quarter" idx="10"/>
          </p:nvPr>
        </p:nvSpPr>
        <p:spPr/>
        <p:txBody>
          <a:bodyPr/>
          <a:lstStyle>
            <a:lvl1pPr eaLnBrk="0" hangingPunct="0">
              <a:defRPr>
                <a:latin typeface="Arial" pitchFamily="34" charset="0"/>
              </a:defRPr>
            </a:lvl1pPr>
          </a:lstStyle>
          <a:p>
            <a:pPr>
              <a:defRPr/>
            </a:pPr>
            <a:endParaRPr lang="en-US" altLang="en-US"/>
          </a:p>
        </p:txBody>
      </p:sp>
      <p:sp>
        <p:nvSpPr>
          <p:cNvPr id="6" name="Rectangle 8">
            <a:extLst>
              <a:ext uri="{FF2B5EF4-FFF2-40B4-BE49-F238E27FC236}">
                <a16:creationId xmlns:a16="http://schemas.microsoft.com/office/drawing/2014/main" id="{8EE397DA-86E9-B476-DBF0-5B31D2569D9C}"/>
              </a:ext>
            </a:extLst>
          </p:cNvPr>
          <p:cNvSpPr>
            <a:spLocks noGrp="1" noChangeArrowheads="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Rectangle 9">
            <a:extLst>
              <a:ext uri="{FF2B5EF4-FFF2-40B4-BE49-F238E27FC236}">
                <a16:creationId xmlns:a16="http://schemas.microsoft.com/office/drawing/2014/main" id="{CAF428AA-E710-2D70-30E2-338BF4578662}"/>
              </a:ext>
            </a:extLst>
          </p:cNvPr>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fld id="{C111BB30-E40D-4092-9A21-E37F58CE7EED}" type="slidenum">
              <a:rPr lang="en-US" altLang="en-US"/>
              <a:pPr/>
              <a:t>‹#›</a:t>
            </a:fld>
            <a:endParaRPr lang="en-US" altLang="en-US"/>
          </a:p>
        </p:txBody>
      </p:sp>
    </p:spTree>
    <p:extLst>
      <p:ext uri="{BB962C8B-B14F-4D97-AF65-F5344CB8AC3E}">
        <p14:creationId xmlns:p14="http://schemas.microsoft.com/office/powerpoint/2010/main" val="8799543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970A6-5BDC-CB20-8CE9-D48EB46CAE7E}"/>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71A412F0-DF86-A5EC-4B72-FF67281BC1DE}"/>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DF503AD1-48C2-B803-6E35-2D9F3A7BFC6F}"/>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7E3C43B8-8DBA-4D06-ABEC-48C868F1044E}" type="slidenum">
              <a:rPr lang="en-US" altLang="en-US"/>
              <a:pPr/>
              <a:t>‹#›</a:t>
            </a:fld>
            <a:endParaRPr lang="en-US" altLang="en-US"/>
          </a:p>
        </p:txBody>
      </p:sp>
    </p:spTree>
    <p:extLst>
      <p:ext uri="{BB962C8B-B14F-4D97-AF65-F5344CB8AC3E}">
        <p14:creationId xmlns:p14="http://schemas.microsoft.com/office/powerpoint/2010/main" val="361839508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6880" indent="0">
              <a:buNone/>
              <a:defRPr sz="1800"/>
            </a:lvl2pPr>
            <a:lvl3pPr marL="913758" indent="0">
              <a:buNone/>
              <a:defRPr sz="1600"/>
            </a:lvl3pPr>
            <a:lvl4pPr marL="1370639" indent="0">
              <a:buNone/>
              <a:defRPr sz="1400"/>
            </a:lvl4pPr>
            <a:lvl5pPr marL="1827517" indent="0">
              <a:buNone/>
              <a:defRPr sz="1400"/>
            </a:lvl5pPr>
            <a:lvl6pPr marL="2284398" indent="0">
              <a:buNone/>
              <a:defRPr sz="1400"/>
            </a:lvl6pPr>
            <a:lvl7pPr marL="2741275" indent="0">
              <a:buNone/>
              <a:defRPr sz="1400"/>
            </a:lvl7pPr>
            <a:lvl8pPr marL="3198156" indent="0">
              <a:buNone/>
              <a:defRPr sz="1400"/>
            </a:lvl8pPr>
            <a:lvl9pPr marL="3655033"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D0A56311-4A40-7207-3A68-1DF9E3D0B4E3}"/>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5" name="Footer Placeholder 4">
            <a:extLst>
              <a:ext uri="{FF2B5EF4-FFF2-40B4-BE49-F238E27FC236}">
                <a16:creationId xmlns:a16="http://schemas.microsoft.com/office/drawing/2014/main" id="{2E7BDC91-DDD6-7C0D-5E50-E7CF24FA7426}"/>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DCDACDB3-AD1D-4FA5-B7B8-43DCE7721801}"/>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A95425EE-E425-4C1B-AF9A-7B72B00A9590}" type="slidenum">
              <a:rPr lang="en-US" altLang="en-US"/>
              <a:pPr/>
              <a:t>‹#›</a:t>
            </a:fld>
            <a:endParaRPr lang="en-US" altLang="en-US"/>
          </a:p>
        </p:txBody>
      </p:sp>
    </p:spTree>
    <p:extLst>
      <p:ext uri="{BB962C8B-B14F-4D97-AF65-F5344CB8AC3E}">
        <p14:creationId xmlns:p14="http://schemas.microsoft.com/office/powerpoint/2010/main" val="3918684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81D297-F92A-D56C-4B86-97776EBDE5F3}"/>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6" name="Footer Placeholder 5">
            <a:extLst>
              <a:ext uri="{FF2B5EF4-FFF2-40B4-BE49-F238E27FC236}">
                <a16:creationId xmlns:a16="http://schemas.microsoft.com/office/drawing/2014/main" id="{BE5294DF-08A8-40A9-5C94-8DA051FBC560}"/>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C522CC5A-9D1E-049E-5BA8-1A567E4D26F7}"/>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8D6C4518-B307-4517-B2D4-F150692CEAED}" type="slidenum">
              <a:rPr lang="en-US" altLang="en-US"/>
              <a:pPr/>
              <a:t>‹#›</a:t>
            </a:fld>
            <a:endParaRPr lang="en-US" altLang="en-US"/>
          </a:p>
        </p:txBody>
      </p:sp>
    </p:spTree>
    <p:extLst>
      <p:ext uri="{BB962C8B-B14F-4D97-AF65-F5344CB8AC3E}">
        <p14:creationId xmlns:p14="http://schemas.microsoft.com/office/powerpoint/2010/main" val="25448642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6880" indent="0">
              <a:buNone/>
              <a:defRPr sz="2000" b="1"/>
            </a:lvl2pPr>
            <a:lvl3pPr marL="913758" indent="0">
              <a:buNone/>
              <a:defRPr sz="1800" b="1"/>
            </a:lvl3pPr>
            <a:lvl4pPr marL="1370639" indent="0">
              <a:buNone/>
              <a:defRPr sz="1600" b="1"/>
            </a:lvl4pPr>
            <a:lvl5pPr marL="1827517" indent="0">
              <a:buNone/>
              <a:defRPr sz="1600" b="1"/>
            </a:lvl5pPr>
            <a:lvl6pPr marL="2284398" indent="0">
              <a:buNone/>
              <a:defRPr sz="1600" b="1"/>
            </a:lvl6pPr>
            <a:lvl7pPr marL="2741275" indent="0">
              <a:buNone/>
              <a:defRPr sz="1600" b="1"/>
            </a:lvl7pPr>
            <a:lvl8pPr marL="3198156" indent="0">
              <a:buNone/>
              <a:defRPr sz="1600" b="1"/>
            </a:lvl8pPr>
            <a:lvl9pPr marL="365503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400" b="1"/>
            </a:lvl1pPr>
            <a:lvl2pPr marL="456880" indent="0">
              <a:buNone/>
              <a:defRPr sz="2000" b="1"/>
            </a:lvl2pPr>
            <a:lvl3pPr marL="913758" indent="0">
              <a:buNone/>
              <a:defRPr sz="1800" b="1"/>
            </a:lvl3pPr>
            <a:lvl4pPr marL="1370639" indent="0">
              <a:buNone/>
              <a:defRPr sz="1600" b="1"/>
            </a:lvl4pPr>
            <a:lvl5pPr marL="1827517" indent="0">
              <a:buNone/>
              <a:defRPr sz="1600" b="1"/>
            </a:lvl5pPr>
            <a:lvl6pPr marL="2284398" indent="0">
              <a:buNone/>
              <a:defRPr sz="1600" b="1"/>
            </a:lvl6pPr>
            <a:lvl7pPr marL="2741275" indent="0">
              <a:buNone/>
              <a:defRPr sz="1600" b="1"/>
            </a:lvl7pPr>
            <a:lvl8pPr marL="3198156" indent="0">
              <a:buNone/>
              <a:defRPr sz="1600" b="1"/>
            </a:lvl8pPr>
            <a:lvl9pPr marL="365503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863A3D-8709-392C-5C39-C199DDCC9589}"/>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8" name="Footer Placeholder 7">
            <a:extLst>
              <a:ext uri="{FF2B5EF4-FFF2-40B4-BE49-F238E27FC236}">
                <a16:creationId xmlns:a16="http://schemas.microsoft.com/office/drawing/2014/main" id="{15E6984E-A5C5-E5E6-75BE-0F0847E7A6B1}"/>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9" name="Slide Number Placeholder 8">
            <a:extLst>
              <a:ext uri="{FF2B5EF4-FFF2-40B4-BE49-F238E27FC236}">
                <a16:creationId xmlns:a16="http://schemas.microsoft.com/office/drawing/2014/main" id="{44AB8276-5567-772E-310E-56161D7191C6}"/>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64B17B25-762C-4D08-9A2F-F0591F1F02BA}" type="slidenum">
              <a:rPr lang="en-US" altLang="en-US"/>
              <a:pPr/>
              <a:t>‹#›</a:t>
            </a:fld>
            <a:endParaRPr lang="en-US" altLang="en-US"/>
          </a:p>
        </p:txBody>
      </p:sp>
    </p:spTree>
    <p:extLst>
      <p:ext uri="{BB962C8B-B14F-4D97-AF65-F5344CB8AC3E}">
        <p14:creationId xmlns:p14="http://schemas.microsoft.com/office/powerpoint/2010/main" val="352051580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FFFC20-D357-372E-169A-F89F31A6E8D0}"/>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4" name="Footer Placeholder 3">
            <a:extLst>
              <a:ext uri="{FF2B5EF4-FFF2-40B4-BE49-F238E27FC236}">
                <a16:creationId xmlns:a16="http://schemas.microsoft.com/office/drawing/2014/main" id="{6589489D-109F-161B-9E08-1DD871C12671}"/>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5" name="Slide Number Placeholder 4">
            <a:extLst>
              <a:ext uri="{FF2B5EF4-FFF2-40B4-BE49-F238E27FC236}">
                <a16:creationId xmlns:a16="http://schemas.microsoft.com/office/drawing/2014/main" id="{9BB438E7-3F37-8830-AEA3-0EBDE9EAF47B}"/>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605FCC75-897F-4BA6-B76E-94CB6612A205}" type="slidenum">
              <a:rPr lang="en-US" altLang="en-US"/>
              <a:pPr/>
              <a:t>‹#›</a:t>
            </a:fld>
            <a:endParaRPr lang="en-US" altLang="en-US"/>
          </a:p>
        </p:txBody>
      </p:sp>
    </p:spTree>
    <p:extLst>
      <p:ext uri="{BB962C8B-B14F-4D97-AF65-F5344CB8AC3E}">
        <p14:creationId xmlns:p14="http://schemas.microsoft.com/office/powerpoint/2010/main" val="20830465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F89B04-E235-400A-E4CC-485249C80DA8}"/>
              </a:ext>
            </a:extLst>
          </p:cNvPr>
          <p:cNvSpPr>
            <a:spLocks noGrp="1"/>
          </p:cNvSpPr>
          <p:nvPr>
            <p:ph type="dt" sz="half" idx="10"/>
          </p:nvPr>
        </p:nvSpPr>
        <p:spPr/>
        <p:txBody>
          <a:bodyPr/>
          <a:lstStyle>
            <a:lvl1pPr eaLnBrk="0" hangingPunct="0">
              <a:defRPr>
                <a:latin typeface="Arial" pitchFamily="34" charset="0"/>
              </a:defRPr>
            </a:lvl1pPr>
          </a:lstStyle>
          <a:p>
            <a:pPr>
              <a:defRPr/>
            </a:pPr>
            <a:endParaRPr lang="en-US" altLang="en-US"/>
          </a:p>
        </p:txBody>
      </p:sp>
      <p:sp>
        <p:nvSpPr>
          <p:cNvPr id="3" name="Footer Placeholder 2">
            <a:extLst>
              <a:ext uri="{FF2B5EF4-FFF2-40B4-BE49-F238E27FC236}">
                <a16:creationId xmlns:a16="http://schemas.microsoft.com/office/drawing/2014/main" id="{1030A4C5-0A69-FFB7-CF7F-EC363D4B08AE}"/>
              </a:ext>
            </a:extLst>
          </p:cNvPr>
          <p:cNvSpPr>
            <a:spLocks noGrp="1"/>
          </p:cNvSpPr>
          <p:nvPr>
            <p:ph type="ftr" sz="quarter" idx="11"/>
          </p:nvPr>
        </p:nvSpPr>
        <p:spPr/>
        <p:txBody>
          <a:bodyPr/>
          <a:lstStyle>
            <a:lvl1pPr eaLnBrk="0" hangingPunct="0">
              <a:defRPr>
                <a:latin typeface="Arial" pitchFamily="34" charset="0"/>
              </a:defRPr>
            </a:lvl1pPr>
          </a:lstStyle>
          <a:p>
            <a:pPr>
              <a:defRPr/>
            </a:pPr>
            <a:endParaRPr lang="en-US" altLang="en-US"/>
          </a:p>
        </p:txBody>
      </p:sp>
      <p:sp>
        <p:nvSpPr>
          <p:cNvPr id="4" name="Slide Number Placeholder 3">
            <a:extLst>
              <a:ext uri="{FF2B5EF4-FFF2-40B4-BE49-F238E27FC236}">
                <a16:creationId xmlns:a16="http://schemas.microsoft.com/office/drawing/2014/main" id="{DE444031-DC77-B7B3-4688-0A327B727D90}"/>
              </a:ext>
            </a:extLst>
          </p:cNvPr>
          <p:cNvSpPr>
            <a:spLocks noGrp="1"/>
          </p:cNvSpPr>
          <p:nvPr>
            <p:ph type="sldNum" sz="quarter" idx="12"/>
          </p:nvPr>
        </p:nvSpPr>
        <p:spPr/>
        <p:txBody>
          <a:bodyPr/>
          <a:lstStyle>
            <a:lvl1pPr eaLnBrk="0" hangingPunct="0">
              <a:defRPr>
                <a:latin typeface="Arial" panose="020B0604020202020204" pitchFamily="34" charset="0"/>
              </a:defRPr>
            </a:lvl1pPr>
          </a:lstStyle>
          <a:p>
            <a:fld id="{6925566C-2790-4CC3-A355-7E7AB70B1F95}" type="slidenum">
              <a:rPr lang="en-US" altLang="en-US"/>
              <a:pPr/>
              <a:t>‹#›</a:t>
            </a:fld>
            <a:endParaRPr lang="en-US" altLang="en-US"/>
          </a:p>
        </p:txBody>
      </p:sp>
    </p:spTree>
    <p:extLst>
      <p:ext uri="{BB962C8B-B14F-4D97-AF65-F5344CB8AC3E}">
        <p14:creationId xmlns:p14="http://schemas.microsoft.com/office/powerpoint/2010/main" val="151134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theme" Target="../theme/theme3.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6" Type="http://schemas.openxmlformats.org/officeDocument/2006/relationships/theme" Target="../theme/theme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5.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4.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3.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6" Type="http://schemas.openxmlformats.org/officeDocument/2006/relationships/theme" Target="../theme/theme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6" Type="http://schemas.openxmlformats.org/officeDocument/2006/relationships/theme" Target="../theme/theme7.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3074" name="Group 2"/>
          <p:cNvGrpSpPr>
            <a:grpSpLocks/>
          </p:cNvGrpSpPr>
          <p:nvPr/>
        </p:nvGrpSpPr>
        <p:grpSpPr bwMode="auto">
          <a:xfrm>
            <a:off x="0" y="1588"/>
            <a:ext cx="12177184" cy="6845300"/>
            <a:chOff x="0" y="1"/>
            <a:chExt cx="5753" cy="4312"/>
          </a:xfrm>
        </p:grpSpPr>
        <p:sp>
          <p:nvSpPr>
            <p:cNvPr id="12291" name="Freeform 3"/>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2000">
                <a:solidFill>
                  <a:srgbClr val="FFFFFF"/>
                </a:solidFill>
              </a:endParaRPr>
            </a:p>
          </p:txBody>
        </p:sp>
        <p:sp>
          <p:nvSpPr>
            <p:cNvPr id="3081" name="Arc 4"/>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a:solidFill>
                  <a:srgbClr val="FFFFFF"/>
                </a:solidFill>
                <a:latin typeface="Arial" pitchFamily="34" charset="0"/>
              </a:endParaRPr>
            </a:p>
          </p:txBody>
        </p:sp>
      </p:grpSp>
      <p:sp>
        <p:nvSpPr>
          <p:cNvPr id="12293" name="Rectangle 5"/>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p>
            <a:pPr lvl="0"/>
            <a:r>
              <a:rPr lang="en-US" altLang="en-US"/>
              <a:t>Click to edit Master title style</a:t>
            </a:r>
          </a:p>
        </p:txBody>
      </p:sp>
      <p:sp>
        <p:nvSpPr>
          <p:cNvPr id="12294" name="Rectangle 6"/>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eaLnBrk="1" hangingPunct="1">
              <a:defRPr sz="1400">
                <a:solidFill>
                  <a:srgbClr val="FFFFFF"/>
                </a:solidFill>
                <a:latin typeface="Times New Roman" pitchFamily="18" charset="0"/>
              </a:defRPr>
            </a:lvl1pPr>
          </a:lstStyle>
          <a:p>
            <a:pPr fontAlgn="base">
              <a:spcBef>
                <a:spcPct val="0"/>
              </a:spcBef>
              <a:spcAft>
                <a:spcPct val="0"/>
              </a:spcAft>
              <a:defRPr/>
            </a:pPr>
            <a:endParaRPr lang="en-US" altLang="en-US"/>
          </a:p>
        </p:txBody>
      </p:sp>
      <p:sp>
        <p:nvSpPr>
          <p:cNvPr id="12295" name="Rectangle 7"/>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algn="ctr" eaLnBrk="1" hangingPunct="1">
              <a:defRPr sz="1400">
                <a:solidFill>
                  <a:srgbClr val="FFFFFF"/>
                </a:solidFill>
                <a:latin typeface="Times New Roman" pitchFamily="18" charset="0"/>
              </a:defRPr>
            </a:lvl1pPr>
          </a:lstStyle>
          <a:p>
            <a:pPr fontAlgn="base">
              <a:spcBef>
                <a:spcPct val="0"/>
              </a:spcBef>
              <a:spcAft>
                <a:spcPct val="0"/>
              </a:spcAft>
              <a:defRPr/>
            </a:pPr>
            <a:endParaRPr lang="en-US" altLang="en-US"/>
          </a:p>
        </p:txBody>
      </p:sp>
      <p:sp>
        <p:nvSpPr>
          <p:cNvPr id="12296" name="Rectangle 8"/>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algn="r" eaLnBrk="1" hangingPunct="1">
              <a:defRPr sz="1400">
                <a:solidFill>
                  <a:srgbClr val="FFFFFF"/>
                </a:solidFill>
                <a:latin typeface="Times New Roman" pitchFamily="18" charset="0"/>
              </a:defRPr>
            </a:lvl1pPr>
          </a:lstStyle>
          <a:p>
            <a:pPr fontAlgn="base">
              <a:spcBef>
                <a:spcPct val="0"/>
              </a:spcBef>
              <a:spcAft>
                <a:spcPct val="0"/>
              </a:spcAft>
              <a:defRPr/>
            </a:pPr>
            <a:fld id="{1C2093DF-262F-4586-A59F-4566217285AA}" type="slidenum">
              <a:rPr lang="en-US" altLang="en-US"/>
              <a:pPr fontAlgn="base">
                <a:spcBef>
                  <a:spcPct val="0"/>
                </a:spcBef>
                <a:spcAft>
                  <a:spcPct val="0"/>
                </a:spcAft>
                <a:defRPr/>
              </a:pPr>
              <a:t>‹#›</a:t>
            </a:fld>
            <a:endParaRPr lang="en-US" altLang="en-US"/>
          </a:p>
        </p:txBody>
      </p:sp>
      <p:sp>
        <p:nvSpPr>
          <p:cNvPr id="3079" name="Rectangle 9"/>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6" tIns="45688" rIns="91376" bIns="4568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116677292"/>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688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3758"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0639"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7517"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1313" indent="-341313"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1363" indent="-284163"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1413" indent="-227013"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598613" indent="-227013" algn="l" rtl="0" eaLnBrk="0" fontAlgn="base" hangingPunct="0">
        <a:spcBef>
          <a:spcPct val="20000"/>
        </a:spcBef>
        <a:spcAft>
          <a:spcPct val="0"/>
        </a:spcAft>
        <a:buClr>
          <a:schemeClr val="tx1"/>
        </a:buClr>
        <a:buChar char="–"/>
        <a:defRPr sz="2000">
          <a:solidFill>
            <a:schemeClr val="tx1"/>
          </a:solidFill>
          <a:latin typeface="+mn-lt"/>
        </a:defRPr>
      </a:lvl4pPr>
      <a:lvl5pPr marL="2055813" indent="-227013" algn="l" rtl="0" eaLnBrk="0" fontAlgn="base" hangingPunct="0">
        <a:spcBef>
          <a:spcPct val="20000"/>
        </a:spcBef>
        <a:spcAft>
          <a:spcPct val="0"/>
        </a:spcAft>
        <a:buClr>
          <a:schemeClr val="accent1"/>
        </a:buClr>
        <a:buChar char="•"/>
        <a:defRPr sz="2000">
          <a:solidFill>
            <a:schemeClr val="tx1"/>
          </a:solidFill>
          <a:latin typeface="+mn-lt"/>
        </a:defRPr>
      </a:lvl5pPr>
      <a:lvl6pPr marL="2512836" indent="-228439" algn="l" rtl="0" fontAlgn="base">
        <a:spcBef>
          <a:spcPct val="20000"/>
        </a:spcBef>
        <a:spcAft>
          <a:spcPct val="0"/>
        </a:spcAft>
        <a:buClr>
          <a:schemeClr val="accent1"/>
        </a:buClr>
        <a:buChar char="•"/>
        <a:defRPr sz="2000">
          <a:solidFill>
            <a:schemeClr val="tx1"/>
          </a:solidFill>
          <a:latin typeface="+mn-lt"/>
        </a:defRPr>
      </a:lvl6pPr>
      <a:lvl7pPr marL="2969716" indent="-228439" algn="l" rtl="0" fontAlgn="base">
        <a:spcBef>
          <a:spcPct val="20000"/>
        </a:spcBef>
        <a:spcAft>
          <a:spcPct val="0"/>
        </a:spcAft>
        <a:buClr>
          <a:schemeClr val="accent1"/>
        </a:buClr>
        <a:buChar char="•"/>
        <a:defRPr sz="2000">
          <a:solidFill>
            <a:schemeClr val="tx1"/>
          </a:solidFill>
          <a:latin typeface="+mn-lt"/>
        </a:defRPr>
      </a:lvl7pPr>
      <a:lvl8pPr marL="3426595" indent="-228439" algn="l" rtl="0" fontAlgn="base">
        <a:spcBef>
          <a:spcPct val="20000"/>
        </a:spcBef>
        <a:spcAft>
          <a:spcPct val="0"/>
        </a:spcAft>
        <a:buClr>
          <a:schemeClr val="accent1"/>
        </a:buClr>
        <a:buChar char="•"/>
        <a:defRPr sz="2000">
          <a:solidFill>
            <a:schemeClr val="tx1"/>
          </a:solidFill>
          <a:latin typeface="+mn-lt"/>
        </a:defRPr>
      </a:lvl8pPr>
      <a:lvl9pPr marL="3883472" indent="-228439"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3758" rtl="0" eaLnBrk="1" latinLnBrk="0" hangingPunct="1">
        <a:defRPr sz="1800" kern="1200">
          <a:solidFill>
            <a:schemeClr val="tx1"/>
          </a:solidFill>
          <a:latin typeface="+mn-lt"/>
          <a:ea typeface="+mn-ea"/>
          <a:cs typeface="+mn-cs"/>
        </a:defRPr>
      </a:lvl1pPr>
      <a:lvl2pPr marL="456880" algn="l" defTabSz="913758" rtl="0" eaLnBrk="1" latinLnBrk="0" hangingPunct="1">
        <a:defRPr sz="1800" kern="1200">
          <a:solidFill>
            <a:schemeClr val="tx1"/>
          </a:solidFill>
          <a:latin typeface="+mn-lt"/>
          <a:ea typeface="+mn-ea"/>
          <a:cs typeface="+mn-cs"/>
        </a:defRPr>
      </a:lvl2pPr>
      <a:lvl3pPr marL="913758" algn="l" defTabSz="913758" rtl="0" eaLnBrk="1" latinLnBrk="0" hangingPunct="1">
        <a:defRPr sz="1800" kern="1200">
          <a:solidFill>
            <a:schemeClr val="tx1"/>
          </a:solidFill>
          <a:latin typeface="+mn-lt"/>
          <a:ea typeface="+mn-ea"/>
          <a:cs typeface="+mn-cs"/>
        </a:defRPr>
      </a:lvl3pPr>
      <a:lvl4pPr marL="1370639" algn="l" defTabSz="913758" rtl="0" eaLnBrk="1" latinLnBrk="0" hangingPunct="1">
        <a:defRPr sz="1800" kern="1200">
          <a:solidFill>
            <a:schemeClr val="tx1"/>
          </a:solidFill>
          <a:latin typeface="+mn-lt"/>
          <a:ea typeface="+mn-ea"/>
          <a:cs typeface="+mn-cs"/>
        </a:defRPr>
      </a:lvl4pPr>
      <a:lvl5pPr marL="1827517" algn="l" defTabSz="913758" rtl="0" eaLnBrk="1" latinLnBrk="0" hangingPunct="1">
        <a:defRPr sz="1800" kern="1200">
          <a:solidFill>
            <a:schemeClr val="tx1"/>
          </a:solidFill>
          <a:latin typeface="+mn-lt"/>
          <a:ea typeface="+mn-ea"/>
          <a:cs typeface="+mn-cs"/>
        </a:defRPr>
      </a:lvl5pPr>
      <a:lvl6pPr marL="2284398" algn="l" defTabSz="913758" rtl="0" eaLnBrk="1" latinLnBrk="0" hangingPunct="1">
        <a:defRPr sz="1800" kern="1200">
          <a:solidFill>
            <a:schemeClr val="tx1"/>
          </a:solidFill>
          <a:latin typeface="+mn-lt"/>
          <a:ea typeface="+mn-ea"/>
          <a:cs typeface="+mn-cs"/>
        </a:defRPr>
      </a:lvl6pPr>
      <a:lvl7pPr marL="2741275" algn="l" defTabSz="913758" rtl="0" eaLnBrk="1" latinLnBrk="0" hangingPunct="1">
        <a:defRPr sz="1800" kern="1200">
          <a:solidFill>
            <a:schemeClr val="tx1"/>
          </a:solidFill>
          <a:latin typeface="+mn-lt"/>
          <a:ea typeface="+mn-ea"/>
          <a:cs typeface="+mn-cs"/>
        </a:defRPr>
      </a:lvl7pPr>
      <a:lvl8pPr marL="3198156" algn="l" defTabSz="913758" rtl="0" eaLnBrk="1" latinLnBrk="0" hangingPunct="1">
        <a:defRPr sz="1800" kern="1200">
          <a:solidFill>
            <a:schemeClr val="tx1"/>
          </a:solidFill>
          <a:latin typeface="+mn-lt"/>
          <a:ea typeface="+mn-ea"/>
          <a:cs typeface="+mn-cs"/>
        </a:defRPr>
      </a:lvl8pPr>
      <a:lvl9pPr marL="3655033" algn="l" defTabSz="91375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1588"/>
            <a:ext cx="12177184" cy="6845300"/>
            <a:chOff x="0" y="1"/>
            <a:chExt cx="5753" cy="4312"/>
          </a:xfrm>
        </p:grpSpPr>
        <p:sp>
          <p:nvSpPr>
            <p:cNvPr id="12291" name="Freeform 3"/>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2000">
                <a:solidFill>
                  <a:srgbClr val="FFFFFF"/>
                </a:solidFill>
              </a:endParaRPr>
            </a:p>
          </p:txBody>
        </p:sp>
        <p:sp>
          <p:nvSpPr>
            <p:cNvPr id="4105" name="Arc 4"/>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a:solidFill>
                  <a:srgbClr val="FFFFFF"/>
                </a:solidFill>
                <a:latin typeface="Arial" pitchFamily="34" charset="0"/>
              </a:endParaRPr>
            </a:p>
          </p:txBody>
        </p:sp>
      </p:grpSp>
      <p:sp>
        <p:nvSpPr>
          <p:cNvPr id="12293" name="Rectangle 5"/>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2294" name="Rectangle 6"/>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eaLnBrk="1" hangingPunct="1">
              <a:defRPr sz="1400">
                <a:solidFill>
                  <a:srgbClr val="FFFFFF"/>
                </a:solidFill>
                <a:latin typeface="Times New Roman" pitchFamily="18" charset="0"/>
              </a:defRPr>
            </a:lvl1pPr>
          </a:lstStyle>
          <a:p>
            <a:pPr fontAlgn="base">
              <a:spcBef>
                <a:spcPct val="0"/>
              </a:spcBef>
              <a:spcAft>
                <a:spcPct val="0"/>
              </a:spcAft>
              <a:defRPr/>
            </a:pPr>
            <a:endParaRPr lang="en-US" altLang="en-US"/>
          </a:p>
        </p:txBody>
      </p:sp>
      <p:sp>
        <p:nvSpPr>
          <p:cNvPr id="12295" name="Rectangle 7"/>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eaLnBrk="1" hangingPunct="1">
              <a:defRPr sz="1400">
                <a:solidFill>
                  <a:srgbClr val="FFFFFF"/>
                </a:solidFill>
                <a:latin typeface="Times New Roman" pitchFamily="18" charset="0"/>
              </a:defRPr>
            </a:lvl1pPr>
          </a:lstStyle>
          <a:p>
            <a:pPr fontAlgn="base">
              <a:spcBef>
                <a:spcPct val="0"/>
              </a:spcBef>
              <a:spcAft>
                <a:spcPct val="0"/>
              </a:spcAft>
              <a:defRPr/>
            </a:pPr>
            <a:endParaRPr lang="en-US" altLang="en-US"/>
          </a:p>
        </p:txBody>
      </p:sp>
      <p:sp>
        <p:nvSpPr>
          <p:cNvPr id="12296" name="Rectangle 8"/>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r" eaLnBrk="1" hangingPunct="1">
              <a:defRPr sz="1400">
                <a:solidFill>
                  <a:srgbClr val="FFFFFF"/>
                </a:solidFill>
                <a:latin typeface="Times New Roman" pitchFamily="18" charset="0"/>
              </a:defRPr>
            </a:lvl1pPr>
          </a:lstStyle>
          <a:p>
            <a:pPr fontAlgn="base">
              <a:spcBef>
                <a:spcPct val="0"/>
              </a:spcBef>
              <a:spcAft>
                <a:spcPct val="0"/>
              </a:spcAft>
              <a:defRPr/>
            </a:pPr>
            <a:fld id="{46CE7688-FF03-4B47-A4F7-88D2D03DAC40}" type="slidenum">
              <a:rPr lang="en-US" altLang="en-US"/>
              <a:pPr fontAlgn="base">
                <a:spcBef>
                  <a:spcPct val="0"/>
                </a:spcBef>
                <a:spcAft>
                  <a:spcPct val="0"/>
                </a:spcAft>
                <a:defRPr/>
              </a:pPr>
              <a:t>‹#›</a:t>
            </a:fld>
            <a:endParaRPr lang="en-US" altLang="en-US"/>
          </a:p>
        </p:txBody>
      </p:sp>
      <p:sp>
        <p:nvSpPr>
          <p:cNvPr id="4103" name="Rectangle 9"/>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668795051"/>
      </p:ext>
    </p:extLst>
  </p:cSld>
  <p:clrMap bg1="dk2" tx1="lt1" bg2="dk1"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defRPr>
      </a:lvl5pPr>
      <a:lvl6pPr marL="2514600" indent="-228600" algn="l" rtl="0" fontAlgn="base">
        <a:spcBef>
          <a:spcPct val="20000"/>
        </a:spcBef>
        <a:spcAft>
          <a:spcPct val="0"/>
        </a:spcAft>
        <a:buClr>
          <a:schemeClr val="accent1"/>
        </a:buClr>
        <a:buChar char="•"/>
        <a:defRPr sz="2000">
          <a:solidFill>
            <a:schemeClr val="tx1"/>
          </a:solidFill>
          <a:latin typeface="+mn-lt"/>
        </a:defRPr>
      </a:lvl6pPr>
      <a:lvl7pPr marL="2971800" indent="-228600" algn="l" rtl="0" fontAlgn="base">
        <a:spcBef>
          <a:spcPct val="20000"/>
        </a:spcBef>
        <a:spcAft>
          <a:spcPct val="0"/>
        </a:spcAft>
        <a:buClr>
          <a:schemeClr val="accent1"/>
        </a:buClr>
        <a:buChar char="•"/>
        <a:defRPr sz="2000">
          <a:solidFill>
            <a:schemeClr val="tx1"/>
          </a:solidFill>
          <a:latin typeface="+mn-lt"/>
        </a:defRPr>
      </a:lvl7pPr>
      <a:lvl8pPr marL="3429000" indent="-228600" algn="l" rtl="0" fontAlgn="base">
        <a:spcBef>
          <a:spcPct val="20000"/>
        </a:spcBef>
        <a:spcAft>
          <a:spcPct val="0"/>
        </a:spcAft>
        <a:buClr>
          <a:schemeClr val="accent1"/>
        </a:buClr>
        <a:buChar char="•"/>
        <a:defRPr sz="2000">
          <a:solidFill>
            <a:schemeClr val="tx1"/>
          </a:solidFill>
          <a:latin typeface="+mn-lt"/>
        </a:defRPr>
      </a:lvl8pPr>
      <a:lvl9pPr marL="3886200" indent="-228600"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9218" name="Group 2"/>
          <p:cNvGrpSpPr>
            <a:grpSpLocks/>
          </p:cNvGrpSpPr>
          <p:nvPr/>
        </p:nvGrpSpPr>
        <p:grpSpPr bwMode="auto">
          <a:xfrm>
            <a:off x="0" y="1588"/>
            <a:ext cx="12177184" cy="6845300"/>
            <a:chOff x="0" y="1"/>
            <a:chExt cx="5753" cy="4312"/>
          </a:xfrm>
        </p:grpSpPr>
        <p:sp>
          <p:nvSpPr>
            <p:cNvPr id="9224" name="Freeform 3"/>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182F76"/>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solidFill>
                  <a:srgbClr val="FFFFFF"/>
                </a:solidFill>
                <a:latin typeface="Arial" pitchFamily="34" charset="0"/>
              </a:endParaRPr>
            </a:p>
          </p:txBody>
        </p:sp>
        <p:sp>
          <p:nvSpPr>
            <p:cNvPr id="9225" name="Arc 4"/>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a:solidFill>
                  <a:srgbClr val="FFFFFF"/>
                </a:solidFill>
                <a:latin typeface="Arial" pitchFamily="34" charset="0"/>
              </a:endParaRPr>
            </a:p>
          </p:txBody>
        </p:sp>
      </p:grpSp>
      <p:sp>
        <p:nvSpPr>
          <p:cNvPr id="12293" name="Rectangle 5"/>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p>
            <a:pPr lvl="0"/>
            <a:r>
              <a:rPr lang="en-US" altLang="en-US"/>
              <a:t>Click to edit Master title style</a:t>
            </a:r>
          </a:p>
        </p:txBody>
      </p:sp>
      <p:sp>
        <p:nvSpPr>
          <p:cNvPr id="12294" name="Rectangle 6"/>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eaLnBrk="1" hangingPunct="1">
              <a:defRPr sz="1400">
                <a:solidFill>
                  <a:srgbClr val="FFFFFF"/>
                </a:solidFill>
                <a:latin typeface="Times New Roman" pitchFamily="18" charset="0"/>
                <a:ea typeface="+mn-ea"/>
              </a:defRPr>
            </a:lvl1pPr>
          </a:lstStyle>
          <a:p>
            <a:pPr fontAlgn="base">
              <a:spcBef>
                <a:spcPct val="0"/>
              </a:spcBef>
              <a:spcAft>
                <a:spcPct val="0"/>
              </a:spcAft>
              <a:defRPr/>
            </a:pPr>
            <a:endParaRPr lang="en-US" altLang="en-US"/>
          </a:p>
        </p:txBody>
      </p:sp>
      <p:sp>
        <p:nvSpPr>
          <p:cNvPr id="12295" name="Rectangle 7"/>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algn="ctr" eaLnBrk="1" hangingPunct="1">
              <a:defRPr sz="1400">
                <a:solidFill>
                  <a:srgbClr val="FFFFFF"/>
                </a:solidFill>
                <a:latin typeface="Times New Roman" pitchFamily="18" charset="0"/>
                <a:ea typeface="+mn-ea"/>
              </a:defRPr>
            </a:lvl1pPr>
          </a:lstStyle>
          <a:p>
            <a:pPr fontAlgn="base">
              <a:spcBef>
                <a:spcPct val="0"/>
              </a:spcBef>
              <a:spcAft>
                <a:spcPct val="0"/>
              </a:spcAft>
              <a:defRPr/>
            </a:pPr>
            <a:endParaRPr lang="en-US" altLang="en-US"/>
          </a:p>
        </p:txBody>
      </p:sp>
      <p:sp>
        <p:nvSpPr>
          <p:cNvPr id="12296" name="Rectangle 8"/>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algn="r" eaLnBrk="1" hangingPunct="1">
              <a:defRPr sz="1400">
                <a:solidFill>
                  <a:srgbClr val="FFFFFF"/>
                </a:solidFill>
                <a:latin typeface="Times New Roman" pitchFamily="18" charset="0"/>
                <a:ea typeface="ＭＳ Ｐゴシック" charset="-128"/>
              </a:defRPr>
            </a:lvl1pPr>
          </a:lstStyle>
          <a:p>
            <a:pPr fontAlgn="base">
              <a:spcBef>
                <a:spcPct val="0"/>
              </a:spcBef>
              <a:spcAft>
                <a:spcPct val="0"/>
              </a:spcAft>
              <a:defRPr/>
            </a:pPr>
            <a:fld id="{C3089E37-0AD1-44FA-AFC9-D6CC39C649D9}" type="slidenum">
              <a:rPr lang="en-US" altLang="en-US"/>
              <a:pPr fontAlgn="base">
                <a:spcBef>
                  <a:spcPct val="0"/>
                </a:spcBef>
                <a:spcAft>
                  <a:spcPct val="0"/>
                </a:spcAft>
                <a:defRPr/>
              </a:pPr>
              <a:t>‹#›</a:t>
            </a:fld>
            <a:endParaRPr lang="en-US" altLang="en-US"/>
          </a:p>
        </p:txBody>
      </p:sp>
      <p:sp>
        <p:nvSpPr>
          <p:cNvPr id="4103" name="Rectangle 9"/>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376" tIns="45688" rIns="91376" bIns="456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86864"/>
      </p:ext>
    </p:extLst>
  </p:cSld>
  <p:clrMap bg1="dk2" tx1="lt1" bg2="dk1"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S PGothic" pitchFamily="34" charset="-128"/>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5pPr>
      <a:lvl6pPr marL="45688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3758"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0639"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7517"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1313" indent="-341313"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S PGothic" pitchFamily="34" charset="-128"/>
          <a:cs typeface="+mn-cs"/>
        </a:defRPr>
      </a:lvl1pPr>
      <a:lvl2pPr marL="741363" indent="-284163" algn="l" rtl="0" eaLnBrk="0" fontAlgn="base" hangingPunct="0">
        <a:spcBef>
          <a:spcPct val="20000"/>
        </a:spcBef>
        <a:spcAft>
          <a:spcPct val="0"/>
        </a:spcAft>
        <a:buClr>
          <a:schemeClr val="tx1"/>
        </a:buClr>
        <a:buSzPct val="90000"/>
        <a:buChar char="–"/>
        <a:defRPr sz="2800">
          <a:solidFill>
            <a:schemeClr val="tx1"/>
          </a:solidFill>
          <a:latin typeface="+mn-lt"/>
          <a:ea typeface="MS PGothic" pitchFamily="34" charset="-128"/>
        </a:defRPr>
      </a:lvl2pPr>
      <a:lvl3pPr marL="1141413" indent="-227013"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ea typeface="MS PGothic" pitchFamily="34" charset="-128"/>
        </a:defRPr>
      </a:lvl3pPr>
      <a:lvl4pPr marL="1598613" indent="-227013" algn="l" rtl="0" eaLnBrk="0" fontAlgn="base" hangingPunct="0">
        <a:spcBef>
          <a:spcPct val="20000"/>
        </a:spcBef>
        <a:spcAft>
          <a:spcPct val="0"/>
        </a:spcAft>
        <a:buClr>
          <a:schemeClr val="tx1"/>
        </a:buClr>
        <a:buChar char="–"/>
        <a:defRPr sz="2000">
          <a:solidFill>
            <a:schemeClr val="tx1"/>
          </a:solidFill>
          <a:latin typeface="+mn-lt"/>
          <a:ea typeface="MS PGothic" pitchFamily="34" charset="-128"/>
        </a:defRPr>
      </a:lvl4pPr>
      <a:lvl5pPr marL="2055813" indent="-227013" algn="l" rtl="0" eaLnBrk="0" fontAlgn="base" hangingPunct="0">
        <a:spcBef>
          <a:spcPct val="20000"/>
        </a:spcBef>
        <a:spcAft>
          <a:spcPct val="0"/>
        </a:spcAft>
        <a:buClr>
          <a:schemeClr val="accent1"/>
        </a:buClr>
        <a:buChar char="•"/>
        <a:defRPr sz="2000">
          <a:solidFill>
            <a:schemeClr val="tx1"/>
          </a:solidFill>
          <a:latin typeface="+mn-lt"/>
          <a:ea typeface="MS PGothic" pitchFamily="34" charset="-128"/>
        </a:defRPr>
      </a:lvl5pPr>
      <a:lvl6pPr marL="2512836" indent="-228439" algn="l" rtl="0" fontAlgn="base">
        <a:spcBef>
          <a:spcPct val="20000"/>
        </a:spcBef>
        <a:spcAft>
          <a:spcPct val="0"/>
        </a:spcAft>
        <a:buClr>
          <a:schemeClr val="accent1"/>
        </a:buClr>
        <a:buChar char="•"/>
        <a:defRPr sz="2000">
          <a:solidFill>
            <a:schemeClr val="tx1"/>
          </a:solidFill>
          <a:latin typeface="+mn-lt"/>
        </a:defRPr>
      </a:lvl6pPr>
      <a:lvl7pPr marL="2969716" indent="-228439" algn="l" rtl="0" fontAlgn="base">
        <a:spcBef>
          <a:spcPct val="20000"/>
        </a:spcBef>
        <a:spcAft>
          <a:spcPct val="0"/>
        </a:spcAft>
        <a:buClr>
          <a:schemeClr val="accent1"/>
        </a:buClr>
        <a:buChar char="•"/>
        <a:defRPr sz="2000">
          <a:solidFill>
            <a:schemeClr val="tx1"/>
          </a:solidFill>
          <a:latin typeface="+mn-lt"/>
        </a:defRPr>
      </a:lvl7pPr>
      <a:lvl8pPr marL="3426595" indent="-228439" algn="l" rtl="0" fontAlgn="base">
        <a:spcBef>
          <a:spcPct val="20000"/>
        </a:spcBef>
        <a:spcAft>
          <a:spcPct val="0"/>
        </a:spcAft>
        <a:buClr>
          <a:schemeClr val="accent1"/>
        </a:buClr>
        <a:buChar char="•"/>
        <a:defRPr sz="2000">
          <a:solidFill>
            <a:schemeClr val="tx1"/>
          </a:solidFill>
          <a:latin typeface="+mn-lt"/>
        </a:defRPr>
      </a:lvl8pPr>
      <a:lvl9pPr marL="3883472" indent="-228439"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3758" rtl="0" eaLnBrk="1" latinLnBrk="0" hangingPunct="1">
        <a:defRPr sz="1800" kern="1200">
          <a:solidFill>
            <a:schemeClr val="tx1"/>
          </a:solidFill>
          <a:latin typeface="+mn-lt"/>
          <a:ea typeface="+mn-ea"/>
          <a:cs typeface="+mn-cs"/>
        </a:defRPr>
      </a:lvl1pPr>
      <a:lvl2pPr marL="456880" algn="l" defTabSz="913758" rtl="0" eaLnBrk="1" latinLnBrk="0" hangingPunct="1">
        <a:defRPr sz="1800" kern="1200">
          <a:solidFill>
            <a:schemeClr val="tx1"/>
          </a:solidFill>
          <a:latin typeface="+mn-lt"/>
          <a:ea typeface="+mn-ea"/>
          <a:cs typeface="+mn-cs"/>
        </a:defRPr>
      </a:lvl2pPr>
      <a:lvl3pPr marL="913758" algn="l" defTabSz="913758" rtl="0" eaLnBrk="1" latinLnBrk="0" hangingPunct="1">
        <a:defRPr sz="1800" kern="1200">
          <a:solidFill>
            <a:schemeClr val="tx1"/>
          </a:solidFill>
          <a:latin typeface="+mn-lt"/>
          <a:ea typeface="+mn-ea"/>
          <a:cs typeface="+mn-cs"/>
        </a:defRPr>
      </a:lvl3pPr>
      <a:lvl4pPr marL="1370639" algn="l" defTabSz="913758" rtl="0" eaLnBrk="1" latinLnBrk="0" hangingPunct="1">
        <a:defRPr sz="1800" kern="1200">
          <a:solidFill>
            <a:schemeClr val="tx1"/>
          </a:solidFill>
          <a:latin typeface="+mn-lt"/>
          <a:ea typeface="+mn-ea"/>
          <a:cs typeface="+mn-cs"/>
        </a:defRPr>
      </a:lvl4pPr>
      <a:lvl5pPr marL="1827517" algn="l" defTabSz="913758" rtl="0" eaLnBrk="1" latinLnBrk="0" hangingPunct="1">
        <a:defRPr sz="1800" kern="1200">
          <a:solidFill>
            <a:schemeClr val="tx1"/>
          </a:solidFill>
          <a:latin typeface="+mn-lt"/>
          <a:ea typeface="+mn-ea"/>
          <a:cs typeface="+mn-cs"/>
        </a:defRPr>
      </a:lvl5pPr>
      <a:lvl6pPr marL="2284398" algn="l" defTabSz="913758" rtl="0" eaLnBrk="1" latinLnBrk="0" hangingPunct="1">
        <a:defRPr sz="1800" kern="1200">
          <a:solidFill>
            <a:schemeClr val="tx1"/>
          </a:solidFill>
          <a:latin typeface="+mn-lt"/>
          <a:ea typeface="+mn-ea"/>
          <a:cs typeface="+mn-cs"/>
        </a:defRPr>
      </a:lvl6pPr>
      <a:lvl7pPr marL="2741275" algn="l" defTabSz="913758" rtl="0" eaLnBrk="1" latinLnBrk="0" hangingPunct="1">
        <a:defRPr sz="1800" kern="1200">
          <a:solidFill>
            <a:schemeClr val="tx1"/>
          </a:solidFill>
          <a:latin typeface="+mn-lt"/>
          <a:ea typeface="+mn-ea"/>
          <a:cs typeface="+mn-cs"/>
        </a:defRPr>
      </a:lvl7pPr>
      <a:lvl8pPr marL="3198156" algn="l" defTabSz="913758" rtl="0" eaLnBrk="1" latinLnBrk="0" hangingPunct="1">
        <a:defRPr sz="1800" kern="1200">
          <a:solidFill>
            <a:schemeClr val="tx1"/>
          </a:solidFill>
          <a:latin typeface="+mn-lt"/>
          <a:ea typeface="+mn-ea"/>
          <a:cs typeface="+mn-cs"/>
        </a:defRPr>
      </a:lvl8pPr>
      <a:lvl9pPr marL="3655033" algn="l" defTabSz="91375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8194" name="Group 2"/>
          <p:cNvGrpSpPr>
            <a:grpSpLocks/>
          </p:cNvGrpSpPr>
          <p:nvPr/>
        </p:nvGrpSpPr>
        <p:grpSpPr bwMode="auto">
          <a:xfrm>
            <a:off x="0" y="1588"/>
            <a:ext cx="12177184" cy="6845300"/>
            <a:chOff x="0" y="1"/>
            <a:chExt cx="5753" cy="4312"/>
          </a:xfrm>
        </p:grpSpPr>
        <p:sp>
          <p:nvSpPr>
            <p:cNvPr id="8200" name="Freeform 3"/>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182F76"/>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solidFill>
                  <a:srgbClr val="FFFFFF"/>
                </a:solidFill>
                <a:latin typeface="Arial" pitchFamily="34" charset="0"/>
              </a:endParaRPr>
            </a:p>
          </p:txBody>
        </p:sp>
        <p:sp>
          <p:nvSpPr>
            <p:cNvPr id="8201" name="Arc 4"/>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a:solidFill>
                  <a:srgbClr val="FFFFFF"/>
                </a:solidFill>
                <a:latin typeface="Arial" pitchFamily="34" charset="0"/>
              </a:endParaRPr>
            </a:p>
          </p:txBody>
        </p:sp>
      </p:grpSp>
      <p:sp>
        <p:nvSpPr>
          <p:cNvPr id="12293" name="Rectangle 5"/>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p>
            <a:pPr lvl="0"/>
            <a:r>
              <a:rPr lang="en-US" altLang="en-US"/>
              <a:t>Click to edit Master title style</a:t>
            </a:r>
          </a:p>
        </p:txBody>
      </p:sp>
      <p:sp>
        <p:nvSpPr>
          <p:cNvPr id="12294" name="Rectangle 6"/>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eaLnBrk="1" hangingPunct="1">
              <a:defRPr sz="1400">
                <a:solidFill>
                  <a:srgbClr val="FFFFFF"/>
                </a:solidFill>
                <a:latin typeface="Times New Roman" pitchFamily="18" charset="0"/>
                <a:ea typeface="+mn-ea"/>
              </a:defRPr>
            </a:lvl1pPr>
          </a:lstStyle>
          <a:p>
            <a:pPr fontAlgn="base">
              <a:spcBef>
                <a:spcPct val="0"/>
              </a:spcBef>
              <a:spcAft>
                <a:spcPct val="0"/>
              </a:spcAft>
              <a:defRPr/>
            </a:pPr>
            <a:endParaRPr lang="en-US" altLang="en-US"/>
          </a:p>
        </p:txBody>
      </p:sp>
      <p:sp>
        <p:nvSpPr>
          <p:cNvPr id="12295" name="Rectangle 7"/>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algn="ctr" eaLnBrk="1" hangingPunct="1">
              <a:defRPr sz="1400">
                <a:solidFill>
                  <a:srgbClr val="FFFFFF"/>
                </a:solidFill>
                <a:latin typeface="Times New Roman" pitchFamily="18" charset="0"/>
                <a:ea typeface="+mn-ea"/>
              </a:defRPr>
            </a:lvl1pPr>
          </a:lstStyle>
          <a:p>
            <a:pPr fontAlgn="base">
              <a:spcBef>
                <a:spcPct val="0"/>
              </a:spcBef>
              <a:spcAft>
                <a:spcPct val="0"/>
              </a:spcAft>
              <a:defRPr/>
            </a:pPr>
            <a:endParaRPr lang="en-US" altLang="en-US"/>
          </a:p>
        </p:txBody>
      </p:sp>
      <p:sp>
        <p:nvSpPr>
          <p:cNvPr id="12296" name="Rectangle 8"/>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algn="r" eaLnBrk="1" hangingPunct="1">
              <a:defRPr sz="1400">
                <a:solidFill>
                  <a:srgbClr val="FFFFFF"/>
                </a:solidFill>
                <a:latin typeface="Times New Roman" pitchFamily="18" charset="0"/>
                <a:ea typeface="ＭＳ Ｐゴシック" charset="-128"/>
              </a:defRPr>
            </a:lvl1pPr>
          </a:lstStyle>
          <a:p>
            <a:pPr fontAlgn="base">
              <a:spcBef>
                <a:spcPct val="0"/>
              </a:spcBef>
              <a:spcAft>
                <a:spcPct val="0"/>
              </a:spcAft>
              <a:defRPr/>
            </a:pPr>
            <a:fld id="{99C2B5AE-12C7-49A1-BE4A-DF50646DDEF2}" type="slidenum">
              <a:rPr lang="en-US" altLang="en-US"/>
              <a:pPr fontAlgn="base">
                <a:spcBef>
                  <a:spcPct val="0"/>
                </a:spcBef>
                <a:spcAft>
                  <a:spcPct val="0"/>
                </a:spcAft>
                <a:defRPr/>
              </a:pPr>
              <a:t>‹#›</a:t>
            </a:fld>
            <a:endParaRPr lang="en-US" altLang="en-US"/>
          </a:p>
        </p:txBody>
      </p:sp>
      <p:sp>
        <p:nvSpPr>
          <p:cNvPr id="4103" name="Rectangle 9"/>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376" tIns="45688" rIns="91376" bIns="456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060753"/>
      </p:ext>
    </p:extLst>
  </p:cSld>
  <p:clrMap bg1="dk2" tx1="lt1" bg2="dk1"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S PGothic" pitchFamily="34" charset="-128"/>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5pPr>
      <a:lvl6pPr marL="45688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3758"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0639"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7517"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1313" indent="-341313"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S PGothic" pitchFamily="34" charset="-128"/>
          <a:cs typeface="+mn-cs"/>
        </a:defRPr>
      </a:lvl1pPr>
      <a:lvl2pPr marL="741363" indent="-284163" algn="l" rtl="0" eaLnBrk="0" fontAlgn="base" hangingPunct="0">
        <a:spcBef>
          <a:spcPct val="20000"/>
        </a:spcBef>
        <a:spcAft>
          <a:spcPct val="0"/>
        </a:spcAft>
        <a:buClr>
          <a:schemeClr val="tx1"/>
        </a:buClr>
        <a:buSzPct val="90000"/>
        <a:buChar char="–"/>
        <a:defRPr sz="2800">
          <a:solidFill>
            <a:schemeClr val="tx1"/>
          </a:solidFill>
          <a:latin typeface="+mn-lt"/>
          <a:ea typeface="MS PGothic" pitchFamily="34" charset="-128"/>
        </a:defRPr>
      </a:lvl2pPr>
      <a:lvl3pPr marL="1141413" indent="-227013"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ea typeface="MS PGothic" pitchFamily="34" charset="-128"/>
        </a:defRPr>
      </a:lvl3pPr>
      <a:lvl4pPr marL="1598613" indent="-227013" algn="l" rtl="0" eaLnBrk="0" fontAlgn="base" hangingPunct="0">
        <a:spcBef>
          <a:spcPct val="20000"/>
        </a:spcBef>
        <a:spcAft>
          <a:spcPct val="0"/>
        </a:spcAft>
        <a:buClr>
          <a:schemeClr val="tx1"/>
        </a:buClr>
        <a:buChar char="–"/>
        <a:defRPr sz="2000">
          <a:solidFill>
            <a:schemeClr val="tx1"/>
          </a:solidFill>
          <a:latin typeface="+mn-lt"/>
          <a:ea typeface="MS PGothic" pitchFamily="34" charset="-128"/>
        </a:defRPr>
      </a:lvl4pPr>
      <a:lvl5pPr marL="2055813" indent="-227013" algn="l" rtl="0" eaLnBrk="0" fontAlgn="base" hangingPunct="0">
        <a:spcBef>
          <a:spcPct val="20000"/>
        </a:spcBef>
        <a:spcAft>
          <a:spcPct val="0"/>
        </a:spcAft>
        <a:buClr>
          <a:schemeClr val="accent1"/>
        </a:buClr>
        <a:buChar char="•"/>
        <a:defRPr sz="2000">
          <a:solidFill>
            <a:schemeClr val="tx1"/>
          </a:solidFill>
          <a:latin typeface="+mn-lt"/>
          <a:ea typeface="MS PGothic" pitchFamily="34" charset="-128"/>
        </a:defRPr>
      </a:lvl5pPr>
      <a:lvl6pPr marL="2512836" indent="-228439" algn="l" rtl="0" fontAlgn="base">
        <a:spcBef>
          <a:spcPct val="20000"/>
        </a:spcBef>
        <a:spcAft>
          <a:spcPct val="0"/>
        </a:spcAft>
        <a:buClr>
          <a:schemeClr val="accent1"/>
        </a:buClr>
        <a:buChar char="•"/>
        <a:defRPr sz="2000">
          <a:solidFill>
            <a:schemeClr val="tx1"/>
          </a:solidFill>
          <a:latin typeface="+mn-lt"/>
        </a:defRPr>
      </a:lvl6pPr>
      <a:lvl7pPr marL="2969716" indent="-228439" algn="l" rtl="0" fontAlgn="base">
        <a:spcBef>
          <a:spcPct val="20000"/>
        </a:spcBef>
        <a:spcAft>
          <a:spcPct val="0"/>
        </a:spcAft>
        <a:buClr>
          <a:schemeClr val="accent1"/>
        </a:buClr>
        <a:buChar char="•"/>
        <a:defRPr sz="2000">
          <a:solidFill>
            <a:schemeClr val="tx1"/>
          </a:solidFill>
          <a:latin typeface="+mn-lt"/>
        </a:defRPr>
      </a:lvl7pPr>
      <a:lvl8pPr marL="3426595" indent="-228439" algn="l" rtl="0" fontAlgn="base">
        <a:spcBef>
          <a:spcPct val="20000"/>
        </a:spcBef>
        <a:spcAft>
          <a:spcPct val="0"/>
        </a:spcAft>
        <a:buClr>
          <a:schemeClr val="accent1"/>
        </a:buClr>
        <a:buChar char="•"/>
        <a:defRPr sz="2000">
          <a:solidFill>
            <a:schemeClr val="tx1"/>
          </a:solidFill>
          <a:latin typeface="+mn-lt"/>
        </a:defRPr>
      </a:lvl8pPr>
      <a:lvl9pPr marL="3883472" indent="-228439"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3758" rtl="0" eaLnBrk="1" latinLnBrk="0" hangingPunct="1">
        <a:defRPr sz="1800" kern="1200">
          <a:solidFill>
            <a:schemeClr val="tx1"/>
          </a:solidFill>
          <a:latin typeface="+mn-lt"/>
          <a:ea typeface="+mn-ea"/>
          <a:cs typeface="+mn-cs"/>
        </a:defRPr>
      </a:lvl1pPr>
      <a:lvl2pPr marL="456880" algn="l" defTabSz="913758" rtl="0" eaLnBrk="1" latinLnBrk="0" hangingPunct="1">
        <a:defRPr sz="1800" kern="1200">
          <a:solidFill>
            <a:schemeClr val="tx1"/>
          </a:solidFill>
          <a:latin typeface="+mn-lt"/>
          <a:ea typeface="+mn-ea"/>
          <a:cs typeface="+mn-cs"/>
        </a:defRPr>
      </a:lvl2pPr>
      <a:lvl3pPr marL="913758" algn="l" defTabSz="913758" rtl="0" eaLnBrk="1" latinLnBrk="0" hangingPunct="1">
        <a:defRPr sz="1800" kern="1200">
          <a:solidFill>
            <a:schemeClr val="tx1"/>
          </a:solidFill>
          <a:latin typeface="+mn-lt"/>
          <a:ea typeface="+mn-ea"/>
          <a:cs typeface="+mn-cs"/>
        </a:defRPr>
      </a:lvl3pPr>
      <a:lvl4pPr marL="1370639" algn="l" defTabSz="913758" rtl="0" eaLnBrk="1" latinLnBrk="0" hangingPunct="1">
        <a:defRPr sz="1800" kern="1200">
          <a:solidFill>
            <a:schemeClr val="tx1"/>
          </a:solidFill>
          <a:latin typeface="+mn-lt"/>
          <a:ea typeface="+mn-ea"/>
          <a:cs typeface="+mn-cs"/>
        </a:defRPr>
      </a:lvl4pPr>
      <a:lvl5pPr marL="1827517" algn="l" defTabSz="913758" rtl="0" eaLnBrk="1" latinLnBrk="0" hangingPunct="1">
        <a:defRPr sz="1800" kern="1200">
          <a:solidFill>
            <a:schemeClr val="tx1"/>
          </a:solidFill>
          <a:latin typeface="+mn-lt"/>
          <a:ea typeface="+mn-ea"/>
          <a:cs typeface="+mn-cs"/>
        </a:defRPr>
      </a:lvl5pPr>
      <a:lvl6pPr marL="2284398" algn="l" defTabSz="913758" rtl="0" eaLnBrk="1" latinLnBrk="0" hangingPunct="1">
        <a:defRPr sz="1800" kern="1200">
          <a:solidFill>
            <a:schemeClr val="tx1"/>
          </a:solidFill>
          <a:latin typeface="+mn-lt"/>
          <a:ea typeface="+mn-ea"/>
          <a:cs typeface="+mn-cs"/>
        </a:defRPr>
      </a:lvl6pPr>
      <a:lvl7pPr marL="2741275" algn="l" defTabSz="913758" rtl="0" eaLnBrk="1" latinLnBrk="0" hangingPunct="1">
        <a:defRPr sz="1800" kern="1200">
          <a:solidFill>
            <a:schemeClr val="tx1"/>
          </a:solidFill>
          <a:latin typeface="+mn-lt"/>
          <a:ea typeface="+mn-ea"/>
          <a:cs typeface="+mn-cs"/>
        </a:defRPr>
      </a:lvl7pPr>
      <a:lvl8pPr marL="3198156" algn="l" defTabSz="913758" rtl="0" eaLnBrk="1" latinLnBrk="0" hangingPunct="1">
        <a:defRPr sz="1800" kern="1200">
          <a:solidFill>
            <a:schemeClr val="tx1"/>
          </a:solidFill>
          <a:latin typeface="+mn-lt"/>
          <a:ea typeface="+mn-ea"/>
          <a:cs typeface="+mn-cs"/>
        </a:defRPr>
      </a:lvl8pPr>
      <a:lvl9pPr marL="3655033" algn="l" defTabSz="91375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7A102D9-9F8E-4A49-BF6B-FEA713F0D917}" type="datetimeFigureOut">
              <a:rPr lang="en-US" smtClean="0"/>
              <a:t>10/26/2025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4319D2-E340-479A-8871-916DF464C878}" type="slidenum">
              <a:rPr lang="en-US" smtClean="0"/>
              <a:t>‹#›</a:t>
            </a:fld>
            <a:endParaRPr lang="en-US"/>
          </a:p>
        </p:txBody>
      </p:sp>
    </p:spTree>
    <p:extLst>
      <p:ext uri="{BB962C8B-B14F-4D97-AF65-F5344CB8AC3E}">
        <p14:creationId xmlns:p14="http://schemas.microsoft.com/office/powerpoint/2010/main" val="42492687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3074" name="Group 2">
            <a:extLst>
              <a:ext uri="{FF2B5EF4-FFF2-40B4-BE49-F238E27FC236}">
                <a16:creationId xmlns:a16="http://schemas.microsoft.com/office/drawing/2014/main" id="{3D2AE4D9-1475-2CC9-7D8C-CE263E672025}"/>
              </a:ext>
            </a:extLst>
          </p:cNvPr>
          <p:cNvGrpSpPr>
            <a:grpSpLocks/>
          </p:cNvGrpSpPr>
          <p:nvPr/>
        </p:nvGrpSpPr>
        <p:grpSpPr bwMode="auto">
          <a:xfrm>
            <a:off x="0" y="1588"/>
            <a:ext cx="12177184" cy="6845300"/>
            <a:chOff x="0" y="1"/>
            <a:chExt cx="5753" cy="4312"/>
          </a:xfrm>
        </p:grpSpPr>
        <p:sp>
          <p:nvSpPr>
            <p:cNvPr id="12291" name="Freeform 3">
              <a:extLst>
                <a:ext uri="{FF2B5EF4-FFF2-40B4-BE49-F238E27FC236}">
                  <a16:creationId xmlns:a16="http://schemas.microsoft.com/office/drawing/2014/main" id="{267ABF9F-803B-5F7D-E492-E6FAD722B102}"/>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2000">
                <a:solidFill>
                  <a:srgbClr val="FFFFFF"/>
                </a:solidFill>
                <a:latin typeface="Times New Roman" pitchFamily="18" charset="0"/>
              </a:endParaRPr>
            </a:p>
          </p:txBody>
        </p:sp>
        <p:sp>
          <p:nvSpPr>
            <p:cNvPr id="3081" name="Arc 4">
              <a:extLst>
                <a:ext uri="{FF2B5EF4-FFF2-40B4-BE49-F238E27FC236}">
                  <a16:creationId xmlns:a16="http://schemas.microsoft.com/office/drawing/2014/main" id="{551F93DA-95C5-8984-E688-71209D76BDD8}"/>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12293" name="Rectangle 5">
            <a:extLst>
              <a:ext uri="{FF2B5EF4-FFF2-40B4-BE49-F238E27FC236}">
                <a16:creationId xmlns:a16="http://schemas.microsoft.com/office/drawing/2014/main" id="{8DCDE655-97C4-A4CF-3518-10373FC8C0B8}"/>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p>
            <a:pPr lvl="0"/>
            <a:r>
              <a:rPr lang="en-US" altLang="en-US"/>
              <a:t>Click to edit Master title style</a:t>
            </a:r>
          </a:p>
        </p:txBody>
      </p:sp>
      <p:sp>
        <p:nvSpPr>
          <p:cNvPr id="12294" name="Rectangle 6">
            <a:extLst>
              <a:ext uri="{FF2B5EF4-FFF2-40B4-BE49-F238E27FC236}">
                <a16:creationId xmlns:a16="http://schemas.microsoft.com/office/drawing/2014/main" id="{C8F22BE7-4BFF-2F40-54B7-A29669B0C4F2}"/>
              </a:ext>
            </a:extLst>
          </p:cNvPr>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eaLnBrk="1" hangingPunct="1">
              <a:defRPr sz="1400">
                <a:solidFill>
                  <a:srgbClr val="FFFFFF"/>
                </a:solidFill>
                <a:latin typeface="Times New Roman" pitchFamily="18" charset="0"/>
              </a:defRPr>
            </a:lvl1pPr>
          </a:lstStyle>
          <a:p>
            <a:pPr>
              <a:defRPr/>
            </a:pPr>
            <a:endParaRPr lang="en-US" altLang="en-US"/>
          </a:p>
        </p:txBody>
      </p:sp>
      <p:sp>
        <p:nvSpPr>
          <p:cNvPr id="12295" name="Rectangle 7">
            <a:extLst>
              <a:ext uri="{FF2B5EF4-FFF2-40B4-BE49-F238E27FC236}">
                <a16:creationId xmlns:a16="http://schemas.microsoft.com/office/drawing/2014/main" id="{4A23BC39-B3A5-2D8A-9360-C249D9644B38}"/>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algn="ctr" eaLnBrk="1" hangingPunct="1">
              <a:defRPr sz="1400">
                <a:solidFill>
                  <a:srgbClr val="FFFFFF"/>
                </a:solidFill>
                <a:latin typeface="Times New Roman" pitchFamily="18" charset="0"/>
              </a:defRPr>
            </a:lvl1pPr>
          </a:lstStyle>
          <a:p>
            <a:pPr>
              <a:defRPr/>
            </a:pPr>
            <a:endParaRPr lang="en-US" altLang="en-US"/>
          </a:p>
        </p:txBody>
      </p:sp>
      <p:sp>
        <p:nvSpPr>
          <p:cNvPr id="12296" name="Rectangle 8">
            <a:extLst>
              <a:ext uri="{FF2B5EF4-FFF2-40B4-BE49-F238E27FC236}">
                <a16:creationId xmlns:a16="http://schemas.microsoft.com/office/drawing/2014/main" id="{0141C139-C444-E879-2712-A5D00178E681}"/>
              </a:ext>
            </a:extLst>
          </p:cNvPr>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algn="r" eaLnBrk="1" hangingPunct="1">
              <a:defRPr sz="1400">
                <a:solidFill>
                  <a:srgbClr val="FFFFFF"/>
                </a:solidFill>
                <a:latin typeface="Times New Roman" panose="02020603050405020304" pitchFamily="18" charset="0"/>
              </a:defRPr>
            </a:lvl1pPr>
          </a:lstStyle>
          <a:p>
            <a:fld id="{050BBE1F-D7C6-46D7-8227-D3AB4588E392}" type="slidenum">
              <a:rPr lang="en-US" altLang="en-US"/>
              <a:pPr/>
              <a:t>‹#›</a:t>
            </a:fld>
            <a:endParaRPr lang="en-US" altLang="en-US"/>
          </a:p>
        </p:txBody>
      </p:sp>
      <p:sp>
        <p:nvSpPr>
          <p:cNvPr id="3079" name="Rectangle 9">
            <a:extLst>
              <a:ext uri="{FF2B5EF4-FFF2-40B4-BE49-F238E27FC236}">
                <a16:creationId xmlns:a16="http://schemas.microsoft.com/office/drawing/2014/main" id="{501D1A85-7A79-EA17-016F-B7AC30DEB3F5}"/>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6" tIns="45688" rIns="91376" bIns="4568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331860111"/>
      </p:ext>
    </p:extLst>
  </p:cSld>
  <p:clrMap bg1="dk2" tx1="lt1" bg2="dk1"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688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3758"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0639"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7517"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1313" indent="-341313" algn="l" rtl="0" eaLnBrk="0" fontAlgn="base" hangingPunct="0">
        <a:spcBef>
          <a:spcPct val="20000"/>
        </a:spcBef>
        <a:spcAft>
          <a:spcPct val="0"/>
        </a:spcAft>
        <a:buClr>
          <a:schemeClr val="accent2"/>
        </a:buClr>
        <a:buSzPct val="80000"/>
        <a:buFont typeface="Wingdings" panose="05000000000000000000" pitchFamily="2" charset="2"/>
        <a:buChar char="l"/>
        <a:defRPr sz="3200">
          <a:solidFill>
            <a:schemeClr val="tx1"/>
          </a:solidFill>
          <a:latin typeface="+mn-lt"/>
          <a:ea typeface="+mn-ea"/>
          <a:cs typeface="+mn-cs"/>
        </a:defRPr>
      </a:lvl1pPr>
      <a:lvl2pPr marL="741363" indent="-284163"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1413" indent="-227013" algn="l" rtl="0" eaLnBrk="0" fontAlgn="base" hangingPunct="0">
        <a:spcBef>
          <a:spcPct val="20000"/>
        </a:spcBef>
        <a:spcAft>
          <a:spcPct val="0"/>
        </a:spcAft>
        <a:buClr>
          <a:schemeClr val="accent1"/>
        </a:buClr>
        <a:buSzPct val="60000"/>
        <a:buFont typeface="Wingdings" panose="05000000000000000000" pitchFamily="2" charset="2"/>
        <a:buChar char="l"/>
        <a:defRPr sz="2400">
          <a:solidFill>
            <a:schemeClr val="tx1"/>
          </a:solidFill>
          <a:latin typeface="+mn-lt"/>
        </a:defRPr>
      </a:lvl3pPr>
      <a:lvl4pPr marL="1598613" indent="-227013" algn="l" rtl="0" eaLnBrk="0" fontAlgn="base" hangingPunct="0">
        <a:spcBef>
          <a:spcPct val="20000"/>
        </a:spcBef>
        <a:spcAft>
          <a:spcPct val="0"/>
        </a:spcAft>
        <a:buClr>
          <a:schemeClr val="tx1"/>
        </a:buClr>
        <a:buChar char="–"/>
        <a:defRPr sz="2000">
          <a:solidFill>
            <a:schemeClr val="tx1"/>
          </a:solidFill>
          <a:latin typeface="+mn-lt"/>
        </a:defRPr>
      </a:lvl4pPr>
      <a:lvl5pPr marL="2055813" indent="-227013" algn="l" rtl="0" eaLnBrk="0" fontAlgn="base" hangingPunct="0">
        <a:spcBef>
          <a:spcPct val="20000"/>
        </a:spcBef>
        <a:spcAft>
          <a:spcPct val="0"/>
        </a:spcAft>
        <a:buClr>
          <a:schemeClr val="accent1"/>
        </a:buClr>
        <a:buChar char="•"/>
        <a:defRPr sz="2000">
          <a:solidFill>
            <a:schemeClr val="tx1"/>
          </a:solidFill>
          <a:latin typeface="+mn-lt"/>
        </a:defRPr>
      </a:lvl5pPr>
      <a:lvl6pPr marL="2512836" indent="-228439" algn="l" rtl="0" fontAlgn="base">
        <a:spcBef>
          <a:spcPct val="20000"/>
        </a:spcBef>
        <a:spcAft>
          <a:spcPct val="0"/>
        </a:spcAft>
        <a:buClr>
          <a:schemeClr val="accent1"/>
        </a:buClr>
        <a:buChar char="•"/>
        <a:defRPr sz="2000">
          <a:solidFill>
            <a:schemeClr val="tx1"/>
          </a:solidFill>
          <a:latin typeface="+mn-lt"/>
        </a:defRPr>
      </a:lvl6pPr>
      <a:lvl7pPr marL="2969716" indent="-228439" algn="l" rtl="0" fontAlgn="base">
        <a:spcBef>
          <a:spcPct val="20000"/>
        </a:spcBef>
        <a:spcAft>
          <a:spcPct val="0"/>
        </a:spcAft>
        <a:buClr>
          <a:schemeClr val="accent1"/>
        </a:buClr>
        <a:buChar char="•"/>
        <a:defRPr sz="2000">
          <a:solidFill>
            <a:schemeClr val="tx1"/>
          </a:solidFill>
          <a:latin typeface="+mn-lt"/>
        </a:defRPr>
      </a:lvl7pPr>
      <a:lvl8pPr marL="3426595" indent="-228439" algn="l" rtl="0" fontAlgn="base">
        <a:spcBef>
          <a:spcPct val="20000"/>
        </a:spcBef>
        <a:spcAft>
          <a:spcPct val="0"/>
        </a:spcAft>
        <a:buClr>
          <a:schemeClr val="accent1"/>
        </a:buClr>
        <a:buChar char="•"/>
        <a:defRPr sz="2000">
          <a:solidFill>
            <a:schemeClr val="tx1"/>
          </a:solidFill>
          <a:latin typeface="+mn-lt"/>
        </a:defRPr>
      </a:lvl8pPr>
      <a:lvl9pPr marL="3883472" indent="-228439"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3758" rtl="0" eaLnBrk="1" latinLnBrk="0" hangingPunct="1">
        <a:defRPr sz="1800" kern="1200">
          <a:solidFill>
            <a:schemeClr val="tx1"/>
          </a:solidFill>
          <a:latin typeface="+mn-lt"/>
          <a:ea typeface="+mn-ea"/>
          <a:cs typeface="+mn-cs"/>
        </a:defRPr>
      </a:lvl1pPr>
      <a:lvl2pPr marL="456880" algn="l" defTabSz="913758" rtl="0" eaLnBrk="1" latinLnBrk="0" hangingPunct="1">
        <a:defRPr sz="1800" kern="1200">
          <a:solidFill>
            <a:schemeClr val="tx1"/>
          </a:solidFill>
          <a:latin typeface="+mn-lt"/>
          <a:ea typeface="+mn-ea"/>
          <a:cs typeface="+mn-cs"/>
        </a:defRPr>
      </a:lvl2pPr>
      <a:lvl3pPr marL="913758" algn="l" defTabSz="913758" rtl="0" eaLnBrk="1" latinLnBrk="0" hangingPunct="1">
        <a:defRPr sz="1800" kern="1200">
          <a:solidFill>
            <a:schemeClr val="tx1"/>
          </a:solidFill>
          <a:latin typeface="+mn-lt"/>
          <a:ea typeface="+mn-ea"/>
          <a:cs typeface="+mn-cs"/>
        </a:defRPr>
      </a:lvl3pPr>
      <a:lvl4pPr marL="1370639" algn="l" defTabSz="913758" rtl="0" eaLnBrk="1" latinLnBrk="0" hangingPunct="1">
        <a:defRPr sz="1800" kern="1200">
          <a:solidFill>
            <a:schemeClr val="tx1"/>
          </a:solidFill>
          <a:latin typeface="+mn-lt"/>
          <a:ea typeface="+mn-ea"/>
          <a:cs typeface="+mn-cs"/>
        </a:defRPr>
      </a:lvl4pPr>
      <a:lvl5pPr marL="1827517" algn="l" defTabSz="913758" rtl="0" eaLnBrk="1" latinLnBrk="0" hangingPunct="1">
        <a:defRPr sz="1800" kern="1200">
          <a:solidFill>
            <a:schemeClr val="tx1"/>
          </a:solidFill>
          <a:latin typeface="+mn-lt"/>
          <a:ea typeface="+mn-ea"/>
          <a:cs typeface="+mn-cs"/>
        </a:defRPr>
      </a:lvl5pPr>
      <a:lvl6pPr marL="2284398" algn="l" defTabSz="913758" rtl="0" eaLnBrk="1" latinLnBrk="0" hangingPunct="1">
        <a:defRPr sz="1800" kern="1200">
          <a:solidFill>
            <a:schemeClr val="tx1"/>
          </a:solidFill>
          <a:latin typeface="+mn-lt"/>
          <a:ea typeface="+mn-ea"/>
          <a:cs typeface="+mn-cs"/>
        </a:defRPr>
      </a:lvl6pPr>
      <a:lvl7pPr marL="2741275" algn="l" defTabSz="913758" rtl="0" eaLnBrk="1" latinLnBrk="0" hangingPunct="1">
        <a:defRPr sz="1800" kern="1200">
          <a:solidFill>
            <a:schemeClr val="tx1"/>
          </a:solidFill>
          <a:latin typeface="+mn-lt"/>
          <a:ea typeface="+mn-ea"/>
          <a:cs typeface="+mn-cs"/>
        </a:defRPr>
      </a:lvl7pPr>
      <a:lvl8pPr marL="3198156" algn="l" defTabSz="913758" rtl="0" eaLnBrk="1" latinLnBrk="0" hangingPunct="1">
        <a:defRPr sz="1800" kern="1200">
          <a:solidFill>
            <a:schemeClr val="tx1"/>
          </a:solidFill>
          <a:latin typeface="+mn-lt"/>
          <a:ea typeface="+mn-ea"/>
          <a:cs typeface="+mn-cs"/>
        </a:defRPr>
      </a:lvl8pPr>
      <a:lvl9pPr marL="3655033" algn="l" defTabSz="91375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6146" name="Group 2">
            <a:extLst>
              <a:ext uri="{FF2B5EF4-FFF2-40B4-BE49-F238E27FC236}">
                <a16:creationId xmlns:a16="http://schemas.microsoft.com/office/drawing/2014/main" id="{5A7FCDCD-BB45-4C5D-87BB-314350CAD4F0}"/>
              </a:ext>
            </a:extLst>
          </p:cNvPr>
          <p:cNvGrpSpPr>
            <a:grpSpLocks/>
          </p:cNvGrpSpPr>
          <p:nvPr/>
        </p:nvGrpSpPr>
        <p:grpSpPr bwMode="auto">
          <a:xfrm>
            <a:off x="0" y="1588"/>
            <a:ext cx="12177184" cy="6845300"/>
            <a:chOff x="0" y="1"/>
            <a:chExt cx="5753" cy="4312"/>
          </a:xfrm>
        </p:grpSpPr>
        <p:sp>
          <p:nvSpPr>
            <p:cNvPr id="6152" name="Freeform 3">
              <a:extLst>
                <a:ext uri="{FF2B5EF4-FFF2-40B4-BE49-F238E27FC236}">
                  <a16:creationId xmlns:a16="http://schemas.microsoft.com/office/drawing/2014/main" id="{AFDFC5DE-B840-D917-3FE3-C4DAFAF733D0}"/>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182F76"/>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6153" name="Arc 4">
              <a:extLst>
                <a:ext uri="{FF2B5EF4-FFF2-40B4-BE49-F238E27FC236}">
                  <a16:creationId xmlns:a16="http://schemas.microsoft.com/office/drawing/2014/main" id="{DEA1EE5A-659A-5E1F-0474-649107A06D77}"/>
                </a:ext>
              </a:extLst>
            </p:cNvPr>
            <p:cNvSpPr>
              <a:spLocks/>
            </p:cNvSpPr>
            <p:nvPr/>
          </p:nvSpPr>
          <p:spPr bwMode="auto">
            <a:xfrm>
              <a:off x="0" y="1"/>
              <a:ext cx="5298" cy="43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12293" name="Rectangle 5">
            <a:extLst>
              <a:ext uri="{FF2B5EF4-FFF2-40B4-BE49-F238E27FC236}">
                <a16:creationId xmlns:a16="http://schemas.microsoft.com/office/drawing/2014/main" id="{9A4E6359-1621-A631-F01C-83699CDFDF57}"/>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p>
            <a:pPr lvl="0"/>
            <a:r>
              <a:rPr lang="en-US" altLang="en-US"/>
              <a:t>Click to edit Master title style</a:t>
            </a:r>
          </a:p>
        </p:txBody>
      </p:sp>
      <p:sp>
        <p:nvSpPr>
          <p:cNvPr id="12294" name="Rectangle 6">
            <a:extLst>
              <a:ext uri="{FF2B5EF4-FFF2-40B4-BE49-F238E27FC236}">
                <a16:creationId xmlns:a16="http://schemas.microsoft.com/office/drawing/2014/main" id="{4BC5FAB6-35A9-28EA-D363-94B4F2CDA493}"/>
              </a:ext>
            </a:extLst>
          </p:cNvPr>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eaLnBrk="1" hangingPunct="1">
              <a:defRPr sz="1400">
                <a:solidFill>
                  <a:srgbClr val="FFFFFF"/>
                </a:solidFill>
                <a:latin typeface="Times New Roman" pitchFamily="18" charset="0"/>
                <a:ea typeface="+mn-ea"/>
              </a:defRPr>
            </a:lvl1pPr>
          </a:lstStyle>
          <a:p>
            <a:pPr>
              <a:defRPr/>
            </a:pPr>
            <a:endParaRPr lang="en-US" altLang="en-US"/>
          </a:p>
        </p:txBody>
      </p:sp>
      <p:sp>
        <p:nvSpPr>
          <p:cNvPr id="12295" name="Rectangle 7">
            <a:extLst>
              <a:ext uri="{FF2B5EF4-FFF2-40B4-BE49-F238E27FC236}">
                <a16:creationId xmlns:a16="http://schemas.microsoft.com/office/drawing/2014/main" id="{F511AB47-022C-F6BF-785F-EAC9B40909FB}"/>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algn="ctr" eaLnBrk="1" hangingPunct="1">
              <a:defRPr sz="1400">
                <a:solidFill>
                  <a:srgbClr val="FFFFFF"/>
                </a:solidFill>
                <a:latin typeface="Times New Roman" pitchFamily="18" charset="0"/>
                <a:ea typeface="+mn-ea"/>
              </a:defRPr>
            </a:lvl1pPr>
          </a:lstStyle>
          <a:p>
            <a:pPr>
              <a:defRPr/>
            </a:pPr>
            <a:endParaRPr lang="en-US" altLang="en-US"/>
          </a:p>
        </p:txBody>
      </p:sp>
      <p:sp>
        <p:nvSpPr>
          <p:cNvPr id="12296" name="Rectangle 8">
            <a:extLst>
              <a:ext uri="{FF2B5EF4-FFF2-40B4-BE49-F238E27FC236}">
                <a16:creationId xmlns:a16="http://schemas.microsoft.com/office/drawing/2014/main" id="{AADA27B7-EDAC-B257-FF4C-974517FFCED5}"/>
              </a:ext>
            </a:extLst>
          </p:cNvPr>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10" tIns="46005" rIns="92010" bIns="46005" numCol="1" anchor="ctr" anchorCtr="0" compatLnSpc="1">
            <a:prstTxWarp prst="textNoShape">
              <a:avLst/>
            </a:prstTxWarp>
          </a:bodyPr>
          <a:lstStyle>
            <a:lvl1pPr algn="r" eaLnBrk="1" hangingPunct="1">
              <a:defRPr sz="1400">
                <a:solidFill>
                  <a:srgbClr val="FFFFFF"/>
                </a:solidFill>
                <a:latin typeface="Times New Roman" panose="02020603050405020304" pitchFamily="18" charset="0"/>
                <a:ea typeface="MS PGothic" panose="020B0600070205080204" pitchFamily="34" charset="-128"/>
              </a:defRPr>
            </a:lvl1pPr>
          </a:lstStyle>
          <a:p>
            <a:fld id="{E0D23573-42BC-406F-A174-8C5094076275}" type="slidenum">
              <a:rPr lang="en-US" altLang="en-US"/>
              <a:pPr/>
              <a:t>‹#›</a:t>
            </a:fld>
            <a:endParaRPr lang="en-US" altLang="en-US"/>
          </a:p>
        </p:txBody>
      </p:sp>
      <p:sp>
        <p:nvSpPr>
          <p:cNvPr id="4103" name="Rectangle 9">
            <a:extLst>
              <a:ext uri="{FF2B5EF4-FFF2-40B4-BE49-F238E27FC236}">
                <a16:creationId xmlns:a16="http://schemas.microsoft.com/office/drawing/2014/main" id="{8A584CF9-F07D-F975-7B76-A2FC864B7436}"/>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376" tIns="45688" rIns="91376" bIns="456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629845"/>
      </p:ext>
    </p:extLst>
  </p:cSld>
  <p:clrMap bg1="dk2" tx1="lt1" bg2="dk1"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S PGothic" pitchFamily="34" charset="-128"/>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MS PGothic" pitchFamily="34" charset="-128"/>
        </a:defRPr>
      </a:lvl5pPr>
      <a:lvl6pPr marL="45688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3758"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0639"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7517"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1313" indent="-341313" algn="l" rtl="0" eaLnBrk="0" fontAlgn="base" hangingPunct="0">
        <a:spcBef>
          <a:spcPct val="20000"/>
        </a:spcBef>
        <a:spcAft>
          <a:spcPct val="0"/>
        </a:spcAft>
        <a:buClr>
          <a:schemeClr val="accent2"/>
        </a:buClr>
        <a:buSzPct val="80000"/>
        <a:buFont typeface="Wingdings" panose="05000000000000000000" pitchFamily="2" charset="2"/>
        <a:buChar char="l"/>
        <a:defRPr sz="3200">
          <a:solidFill>
            <a:schemeClr val="tx1"/>
          </a:solidFill>
          <a:latin typeface="+mn-lt"/>
          <a:ea typeface="MS PGothic" pitchFamily="34" charset="-128"/>
          <a:cs typeface="+mn-cs"/>
        </a:defRPr>
      </a:lvl1pPr>
      <a:lvl2pPr marL="741363" indent="-284163" algn="l" rtl="0" eaLnBrk="0" fontAlgn="base" hangingPunct="0">
        <a:spcBef>
          <a:spcPct val="20000"/>
        </a:spcBef>
        <a:spcAft>
          <a:spcPct val="0"/>
        </a:spcAft>
        <a:buClr>
          <a:schemeClr val="tx1"/>
        </a:buClr>
        <a:buSzPct val="90000"/>
        <a:buChar char="–"/>
        <a:defRPr sz="2800">
          <a:solidFill>
            <a:schemeClr val="tx1"/>
          </a:solidFill>
          <a:latin typeface="+mn-lt"/>
          <a:ea typeface="MS PGothic" pitchFamily="34" charset="-128"/>
        </a:defRPr>
      </a:lvl2pPr>
      <a:lvl3pPr marL="1141413" indent="-227013" algn="l" rtl="0" eaLnBrk="0" fontAlgn="base" hangingPunct="0">
        <a:spcBef>
          <a:spcPct val="20000"/>
        </a:spcBef>
        <a:spcAft>
          <a:spcPct val="0"/>
        </a:spcAft>
        <a:buClr>
          <a:schemeClr val="accent1"/>
        </a:buClr>
        <a:buSzPct val="60000"/>
        <a:buFont typeface="Wingdings" panose="05000000000000000000" pitchFamily="2" charset="2"/>
        <a:buChar char="l"/>
        <a:defRPr sz="2400">
          <a:solidFill>
            <a:schemeClr val="tx1"/>
          </a:solidFill>
          <a:latin typeface="+mn-lt"/>
          <a:ea typeface="MS PGothic" pitchFamily="34" charset="-128"/>
        </a:defRPr>
      </a:lvl3pPr>
      <a:lvl4pPr marL="1598613" indent="-227013" algn="l" rtl="0" eaLnBrk="0" fontAlgn="base" hangingPunct="0">
        <a:spcBef>
          <a:spcPct val="20000"/>
        </a:spcBef>
        <a:spcAft>
          <a:spcPct val="0"/>
        </a:spcAft>
        <a:buClr>
          <a:schemeClr val="tx1"/>
        </a:buClr>
        <a:buChar char="–"/>
        <a:defRPr sz="2000">
          <a:solidFill>
            <a:schemeClr val="tx1"/>
          </a:solidFill>
          <a:latin typeface="+mn-lt"/>
          <a:ea typeface="MS PGothic" pitchFamily="34" charset="-128"/>
        </a:defRPr>
      </a:lvl4pPr>
      <a:lvl5pPr marL="2055813" indent="-227013" algn="l" rtl="0" eaLnBrk="0" fontAlgn="base" hangingPunct="0">
        <a:spcBef>
          <a:spcPct val="20000"/>
        </a:spcBef>
        <a:spcAft>
          <a:spcPct val="0"/>
        </a:spcAft>
        <a:buClr>
          <a:schemeClr val="accent1"/>
        </a:buClr>
        <a:buChar char="•"/>
        <a:defRPr sz="2000">
          <a:solidFill>
            <a:schemeClr val="tx1"/>
          </a:solidFill>
          <a:latin typeface="+mn-lt"/>
          <a:ea typeface="MS PGothic" pitchFamily="34" charset="-128"/>
        </a:defRPr>
      </a:lvl5pPr>
      <a:lvl6pPr marL="2512836" indent="-228439" algn="l" rtl="0" fontAlgn="base">
        <a:spcBef>
          <a:spcPct val="20000"/>
        </a:spcBef>
        <a:spcAft>
          <a:spcPct val="0"/>
        </a:spcAft>
        <a:buClr>
          <a:schemeClr val="accent1"/>
        </a:buClr>
        <a:buChar char="•"/>
        <a:defRPr sz="2000">
          <a:solidFill>
            <a:schemeClr val="tx1"/>
          </a:solidFill>
          <a:latin typeface="+mn-lt"/>
        </a:defRPr>
      </a:lvl6pPr>
      <a:lvl7pPr marL="2969716" indent="-228439" algn="l" rtl="0" fontAlgn="base">
        <a:spcBef>
          <a:spcPct val="20000"/>
        </a:spcBef>
        <a:spcAft>
          <a:spcPct val="0"/>
        </a:spcAft>
        <a:buClr>
          <a:schemeClr val="accent1"/>
        </a:buClr>
        <a:buChar char="•"/>
        <a:defRPr sz="2000">
          <a:solidFill>
            <a:schemeClr val="tx1"/>
          </a:solidFill>
          <a:latin typeface="+mn-lt"/>
        </a:defRPr>
      </a:lvl7pPr>
      <a:lvl8pPr marL="3426595" indent="-228439" algn="l" rtl="0" fontAlgn="base">
        <a:spcBef>
          <a:spcPct val="20000"/>
        </a:spcBef>
        <a:spcAft>
          <a:spcPct val="0"/>
        </a:spcAft>
        <a:buClr>
          <a:schemeClr val="accent1"/>
        </a:buClr>
        <a:buChar char="•"/>
        <a:defRPr sz="2000">
          <a:solidFill>
            <a:schemeClr val="tx1"/>
          </a:solidFill>
          <a:latin typeface="+mn-lt"/>
        </a:defRPr>
      </a:lvl8pPr>
      <a:lvl9pPr marL="3883472" indent="-228439"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3758" rtl="0" eaLnBrk="1" latinLnBrk="0" hangingPunct="1">
        <a:defRPr sz="1800" kern="1200">
          <a:solidFill>
            <a:schemeClr val="tx1"/>
          </a:solidFill>
          <a:latin typeface="+mn-lt"/>
          <a:ea typeface="+mn-ea"/>
          <a:cs typeface="+mn-cs"/>
        </a:defRPr>
      </a:lvl1pPr>
      <a:lvl2pPr marL="456880" algn="l" defTabSz="913758" rtl="0" eaLnBrk="1" latinLnBrk="0" hangingPunct="1">
        <a:defRPr sz="1800" kern="1200">
          <a:solidFill>
            <a:schemeClr val="tx1"/>
          </a:solidFill>
          <a:latin typeface="+mn-lt"/>
          <a:ea typeface="+mn-ea"/>
          <a:cs typeface="+mn-cs"/>
        </a:defRPr>
      </a:lvl2pPr>
      <a:lvl3pPr marL="913758" algn="l" defTabSz="913758" rtl="0" eaLnBrk="1" latinLnBrk="0" hangingPunct="1">
        <a:defRPr sz="1800" kern="1200">
          <a:solidFill>
            <a:schemeClr val="tx1"/>
          </a:solidFill>
          <a:latin typeface="+mn-lt"/>
          <a:ea typeface="+mn-ea"/>
          <a:cs typeface="+mn-cs"/>
        </a:defRPr>
      </a:lvl3pPr>
      <a:lvl4pPr marL="1370639" algn="l" defTabSz="913758" rtl="0" eaLnBrk="1" latinLnBrk="0" hangingPunct="1">
        <a:defRPr sz="1800" kern="1200">
          <a:solidFill>
            <a:schemeClr val="tx1"/>
          </a:solidFill>
          <a:latin typeface="+mn-lt"/>
          <a:ea typeface="+mn-ea"/>
          <a:cs typeface="+mn-cs"/>
        </a:defRPr>
      </a:lvl4pPr>
      <a:lvl5pPr marL="1827517" algn="l" defTabSz="913758" rtl="0" eaLnBrk="1" latinLnBrk="0" hangingPunct="1">
        <a:defRPr sz="1800" kern="1200">
          <a:solidFill>
            <a:schemeClr val="tx1"/>
          </a:solidFill>
          <a:latin typeface="+mn-lt"/>
          <a:ea typeface="+mn-ea"/>
          <a:cs typeface="+mn-cs"/>
        </a:defRPr>
      </a:lvl5pPr>
      <a:lvl6pPr marL="2284398" algn="l" defTabSz="913758" rtl="0" eaLnBrk="1" latinLnBrk="0" hangingPunct="1">
        <a:defRPr sz="1800" kern="1200">
          <a:solidFill>
            <a:schemeClr val="tx1"/>
          </a:solidFill>
          <a:latin typeface="+mn-lt"/>
          <a:ea typeface="+mn-ea"/>
          <a:cs typeface="+mn-cs"/>
        </a:defRPr>
      </a:lvl6pPr>
      <a:lvl7pPr marL="2741275" algn="l" defTabSz="913758" rtl="0" eaLnBrk="1" latinLnBrk="0" hangingPunct="1">
        <a:defRPr sz="1800" kern="1200">
          <a:solidFill>
            <a:schemeClr val="tx1"/>
          </a:solidFill>
          <a:latin typeface="+mn-lt"/>
          <a:ea typeface="+mn-ea"/>
          <a:cs typeface="+mn-cs"/>
        </a:defRPr>
      </a:lvl7pPr>
      <a:lvl8pPr marL="3198156" algn="l" defTabSz="913758" rtl="0" eaLnBrk="1" latinLnBrk="0" hangingPunct="1">
        <a:defRPr sz="1800" kern="1200">
          <a:solidFill>
            <a:schemeClr val="tx1"/>
          </a:solidFill>
          <a:latin typeface="+mn-lt"/>
          <a:ea typeface="+mn-ea"/>
          <a:cs typeface="+mn-cs"/>
        </a:defRPr>
      </a:lvl8pPr>
      <a:lvl9pPr marL="3655033" algn="l" defTabSz="91375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726CB-238C-F130-5F33-635A04C01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064D8D-7F3F-CA98-8217-C1820C6CC7C8}"/>
              </a:ext>
            </a:extLst>
          </p:cNvPr>
          <p:cNvSpPr>
            <a:spLocks noGrp="1"/>
          </p:cNvSpPr>
          <p:nvPr>
            <p:ph type="ctrTitle"/>
          </p:nvPr>
        </p:nvSpPr>
        <p:spPr>
          <a:xfrm>
            <a:off x="764502" y="1824182"/>
            <a:ext cx="10363200" cy="1143000"/>
          </a:xfrm>
        </p:spPr>
        <p:txBody>
          <a:bodyPr/>
          <a:lstStyle/>
          <a:p>
            <a:r>
              <a:rPr lang="en-US" dirty="0"/>
              <a:t>Brief Overview of Benefits of Our Bars</a:t>
            </a:r>
          </a:p>
        </p:txBody>
      </p:sp>
      <p:sp>
        <p:nvSpPr>
          <p:cNvPr id="3" name="Subtitle 2">
            <a:extLst>
              <a:ext uri="{FF2B5EF4-FFF2-40B4-BE49-F238E27FC236}">
                <a16:creationId xmlns:a16="http://schemas.microsoft.com/office/drawing/2014/main" id="{1DF0DC5E-8637-957A-546C-815E782E5E0E}"/>
              </a:ext>
            </a:extLst>
          </p:cNvPr>
          <p:cNvSpPr>
            <a:spLocks noGrp="1"/>
          </p:cNvSpPr>
          <p:nvPr>
            <p:ph type="subTitle" idx="1"/>
          </p:nvPr>
        </p:nvSpPr>
        <p:spPr>
          <a:xfrm>
            <a:off x="1678902" y="3309079"/>
            <a:ext cx="8534400" cy="1752600"/>
          </a:xfrm>
        </p:spPr>
        <p:txBody>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Our bars stand alone in the market because they are built on truly functional ingredients rather than just catchy protein numbers. </a:t>
            </a:r>
            <a:endParaRPr lang="en-US" dirty="0"/>
          </a:p>
        </p:txBody>
      </p:sp>
    </p:spTree>
    <p:extLst>
      <p:ext uri="{BB962C8B-B14F-4D97-AF65-F5344CB8AC3E}">
        <p14:creationId xmlns:p14="http://schemas.microsoft.com/office/powerpoint/2010/main" val="805860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E1BF49-B682-7570-28A6-C810F8A00E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5F27C8-6B12-7D32-BB0E-787663D4750D}"/>
              </a:ext>
            </a:extLst>
          </p:cNvPr>
          <p:cNvSpPr>
            <a:spLocks noGrp="1"/>
          </p:cNvSpPr>
          <p:nvPr>
            <p:ph type="title"/>
          </p:nvPr>
        </p:nvSpPr>
        <p:spPr>
          <a:xfrm>
            <a:off x="1171074" y="1396686"/>
            <a:ext cx="3240506" cy="4064628"/>
          </a:xfrm>
        </p:spPr>
        <p:txBody>
          <a:bodyPr>
            <a:normAutofit fontScale="90000"/>
          </a:bodyPr>
          <a:lstStyle/>
          <a:p>
            <a:r>
              <a:rPr lang="en-US" sz="2800" b="0" dirty="0">
                <a:solidFill>
                  <a:srgbClr val="FFFFFF"/>
                </a:solidFill>
                <a:effectLst/>
                <a:latin typeface="minion-pro"/>
              </a:rPr>
              <a:t>Even With Alzheimer's Pathology, Healthy Lifestyles May Preserve Cognition</a:t>
            </a:r>
            <a:br>
              <a:rPr lang="en-US" sz="2800" b="0" dirty="0">
                <a:solidFill>
                  <a:srgbClr val="FFFFFF"/>
                </a:solidFill>
                <a:effectLst/>
                <a:latin typeface="minion-pro"/>
              </a:rPr>
            </a:br>
            <a:r>
              <a:rPr lang="en-US" sz="2800" b="0" dirty="0">
                <a:solidFill>
                  <a:srgbClr val="FFFFFF"/>
                </a:solidFill>
                <a:effectLst/>
                <a:latin typeface="minion-pro"/>
              </a:rPr>
              <a:t>More data support the idea of "cognitive reserve"</a:t>
            </a:r>
            <a:br>
              <a:rPr lang="en-US" sz="2800" b="0" dirty="0">
                <a:solidFill>
                  <a:srgbClr val="FFFFFF"/>
                </a:solidFill>
                <a:effectLst/>
                <a:latin typeface="minion-pro"/>
              </a:rPr>
            </a:br>
            <a:br>
              <a:rPr lang="en-US" sz="2800" b="0" dirty="0">
                <a:solidFill>
                  <a:srgbClr val="FFFFFF"/>
                </a:solidFill>
                <a:effectLst/>
                <a:latin typeface="minion-pro"/>
              </a:rPr>
            </a:br>
            <a:endParaRPr lang="en-US" sz="2800" dirty="0">
              <a:solidFill>
                <a:srgbClr val="FFFFFF"/>
              </a:solidFill>
            </a:endParaRPr>
          </a:p>
        </p:txBody>
      </p:sp>
      <p:sp>
        <p:nvSpPr>
          <p:cNvPr id="5" name="Content Placeholder 4">
            <a:extLst>
              <a:ext uri="{FF2B5EF4-FFF2-40B4-BE49-F238E27FC236}">
                <a16:creationId xmlns:a16="http://schemas.microsoft.com/office/drawing/2014/main" id="{7BC84DCD-C758-B672-5370-171E33D7B067}"/>
              </a:ext>
            </a:extLst>
          </p:cNvPr>
          <p:cNvSpPr>
            <a:spLocks noGrp="1"/>
          </p:cNvSpPr>
          <p:nvPr>
            <p:ph idx="1"/>
          </p:nvPr>
        </p:nvSpPr>
        <p:spPr>
          <a:xfrm>
            <a:off x="1393224" y="810883"/>
            <a:ext cx="8836210" cy="4210484"/>
          </a:xfrm>
        </p:spPr>
        <p:txBody>
          <a:bodyPr>
            <a:normAutofit/>
          </a:bodyPr>
          <a:lstStyle/>
          <a:p>
            <a:pPr>
              <a:buFont typeface="+mj-lt"/>
              <a:buAutoNum type="arabicPeriod"/>
            </a:pPr>
            <a:r>
              <a:rPr lang="en-US" sz="2400" dirty="0">
                <a:effectLst/>
                <a:latin typeface="Roboto" panose="02000000000000000000" pitchFamily="2" charset="0"/>
              </a:rPr>
              <a:t>The MIND diet features vegetables, especially green leafy vegetables such as spinach, romaine lettuce and kale; berries over other fruit</a:t>
            </a:r>
            <a:r>
              <a:rPr lang="en-US" dirty="0">
                <a:latin typeface="Roboto" panose="02000000000000000000" pitchFamily="2" charset="0"/>
              </a:rPr>
              <a:t>. </a:t>
            </a:r>
            <a:r>
              <a:rPr lang="en-US" sz="2400" dirty="0">
                <a:effectLst/>
                <a:latin typeface="Roboto" panose="02000000000000000000" pitchFamily="2" charset="0"/>
              </a:rPr>
              <a:t>Beans, Nuts, And One Or More Weekly Servings Of Fish. </a:t>
            </a:r>
          </a:p>
          <a:p>
            <a:pPr>
              <a:buFont typeface="+mj-lt"/>
              <a:buAutoNum type="arabicPeriod"/>
            </a:pPr>
            <a:r>
              <a:rPr lang="en-US" sz="2400" dirty="0">
                <a:effectLst/>
                <a:latin typeface="Roboto" panose="02000000000000000000" pitchFamily="2" charset="0"/>
              </a:rPr>
              <a:t>The Mediterranean Diet Consists Of Vegetables, Fruit, Legumes, Nuts, And At Least Three Servings Of Fish Each Week.</a:t>
            </a:r>
            <a:endParaRPr lang="en-US" sz="2400" dirty="0">
              <a:effectLst/>
            </a:endParaRPr>
          </a:p>
          <a:p>
            <a:br>
              <a:rPr lang="en-US" sz="2400" dirty="0">
                <a:effectLst/>
              </a:rPr>
            </a:br>
            <a:endParaRPr lang="en-US" sz="2400" dirty="0"/>
          </a:p>
        </p:txBody>
      </p:sp>
      <p:pic>
        <p:nvPicPr>
          <p:cNvPr id="2" name="Picture 1">
            <a:extLst>
              <a:ext uri="{FF2B5EF4-FFF2-40B4-BE49-F238E27FC236}">
                <a16:creationId xmlns:a16="http://schemas.microsoft.com/office/drawing/2014/main" id="{5863EEAB-4823-1E77-B830-3984DD053A06}"/>
              </a:ext>
            </a:extLst>
          </p:cNvPr>
          <p:cNvPicPr>
            <a:picLocks noChangeAspect="1"/>
          </p:cNvPicPr>
          <p:nvPr/>
        </p:nvPicPr>
        <p:blipFill>
          <a:blip r:embed="rId2"/>
          <a:stretch>
            <a:fillRect/>
          </a:stretch>
        </p:blipFill>
        <p:spPr>
          <a:xfrm>
            <a:off x="4833259" y="3645454"/>
            <a:ext cx="1834550" cy="2751825"/>
          </a:xfrm>
          <a:prstGeom prst="rect">
            <a:avLst/>
          </a:prstGeom>
        </p:spPr>
      </p:pic>
      <p:pic>
        <p:nvPicPr>
          <p:cNvPr id="6" name="Picture 5">
            <a:extLst>
              <a:ext uri="{FF2B5EF4-FFF2-40B4-BE49-F238E27FC236}">
                <a16:creationId xmlns:a16="http://schemas.microsoft.com/office/drawing/2014/main" id="{7EB97E5F-114D-DA92-E3B7-A51415997CAC}"/>
              </a:ext>
            </a:extLst>
          </p:cNvPr>
          <p:cNvPicPr>
            <a:picLocks noChangeAspect="1"/>
          </p:cNvPicPr>
          <p:nvPr/>
        </p:nvPicPr>
        <p:blipFill>
          <a:blip r:embed="rId3"/>
          <a:stretch>
            <a:fillRect/>
          </a:stretch>
        </p:blipFill>
        <p:spPr>
          <a:xfrm>
            <a:off x="6593867" y="3429000"/>
            <a:ext cx="4698110" cy="3794627"/>
          </a:xfrm>
          <a:prstGeom prst="rect">
            <a:avLst/>
          </a:prstGeom>
        </p:spPr>
      </p:pic>
      <p:pic>
        <p:nvPicPr>
          <p:cNvPr id="7" name="Picture 6">
            <a:extLst>
              <a:ext uri="{FF2B5EF4-FFF2-40B4-BE49-F238E27FC236}">
                <a16:creationId xmlns:a16="http://schemas.microsoft.com/office/drawing/2014/main" id="{8FEE04ED-E883-919E-8149-F3623DD0A33C}"/>
              </a:ext>
            </a:extLst>
          </p:cNvPr>
          <p:cNvPicPr>
            <a:picLocks noChangeAspect="1"/>
          </p:cNvPicPr>
          <p:nvPr/>
        </p:nvPicPr>
        <p:blipFill>
          <a:blip r:embed="rId4"/>
          <a:stretch>
            <a:fillRect/>
          </a:stretch>
        </p:blipFill>
        <p:spPr>
          <a:xfrm>
            <a:off x="874731" y="3645455"/>
            <a:ext cx="3670666" cy="3117654"/>
          </a:xfrm>
          <a:prstGeom prst="rect">
            <a:avLst/>
          </a:prstGeom>
        </p:spPr>
      </p:pic>
    </p:spTree>
    <p:extLst>
      <p:ext uri="{BB962C8B-B14F-4D97-AF65-F5344CB8AC3E}">
        <p14:creationId xmlns:p14="http://schemas.microsoft.com/office/powerpoint/2010/main" val="287898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Different Vegetables">
            <a:extLst>
              <a:ext uri="{FF2B5EF4-FFF2-40B4-BE49-F238E27FC236}">
                <a16:creationId xmlns:a16="http://schemas.microsoft.com/office/drawing/2014/main" id="{7542DC5A-55AA-E233-B1C0-E4C18C47D9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62FDB00E-28EF-CF62-3BD9-276B72A822D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i="0" dirty="0">
                <a:solidFill>
                  <a:srgbClr val="FFFFFF"/>
                </a:solidFill>
                <a:effectLst/>
                <a:latin typeface="Helvetica Neue"/>
              </a:rPr>
              <a:t>Ultra-processed foods linked to 32 health problems</a:t>
            </a:r>
            <a:br>
              <a:rPr lang="en-US" sz="5200" b="1" i="0" dirty="0">
                <a:solidFill>
                  <a:srgbClr val="FFFFFF"/>
                </a:solidFill>
                <a:effectLst/>
                <a:latin typeface="Helvetica Neue"/>
              </a:rPr>
            </a:br>
            <a:endParaRPr lang="en-US" sz="5200" dirty="0">
              <a:solidFill>
                <a:srgbClr val="FFFFFF"/>
              </a:solidFill>
            </a:endParaRPr>
          </a:p>
        </p:txBody>
      </p:sp>
    </p:spTree>
    <p:extLst>
      <p:ext uri="{BB962C8B-B14F-4D97-AF65-F5344CB8AC3E}">
        <p14:creationId xmlns:p14="http://schemas.microsoft.com/office/powerpoint/2010/main" val="86077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DEE6DA-A9C3-DD35-0632-444C2BDB1B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183BF4-A1E8-EEFE-9CD7-9072020B0104}"/>
              </a:ext>
            </a:extLst>
          </p:cNvPr>
          <p:cNvSpPr>
            <a:spLocks noGrp="1"/>
          </p:cNvSpPr>
          <p:nvPr>
            <p:ph type="title"/>
          </p:nvPr>
        </p:nvSpPr>
        <p:spPr>
          <a:xfrm>
            <a:off x="761803" y="350196"/>
            <a:ext cx="4646904" cy="1624520"/>
          </a:xfrm>
        </p:spPr>
        <p:txBody>
          <a:bodyPr anchor="ctr">
            <a:normAutofit/>
          </a:bodyPr>
          <a:lstStyle/>
          <a:p>
            <a:r>
              <a:rPr lang="en-US" sz="2500" b="1" i="0" dirty="0">
                <a:effectLst/>
                <a:latin typeface="Helvetica Neue"/>
              </a:rPr>
              <a:t>Ultra-processed foods linked to 32 health problems</a:t>
            </a:r>
            <a:br>
              <a:rPr lang="en-US" sz="2500" b="1" i="0" dirty="0">
                <a:effectLst/>
                <a:latin typeface="Helvetica Neue"/>
              </a:rPr>
            </a:br>
            <a:endParaRPr lang="en-US" sz="2500" dirty="0"/>
          </a:p>
        </p:txBody>
      </p:sp>
      <p:sp>
        <p:nvSpPr>
          <p:cNvPr id="3" name="Content Placeholder 2">
            <a:extLst>
              <a:ext uri="{FF2B5EF4-FFF2-40B4-BE49-F238E27FC236}">
                <a16:creationId xmlns:a16="http://schemas.microsoft.com/office/drawing/2014/main" id="{ED93522A-9DCD-88A8-3A2D-B5F4CD6191C0}"/>
              </a:ext>
            </a:extLst>
          </p:cNvPr>
          <p:cNvSpPr>
            <a:spLocks noGrp="1"/>
          </p:cNvSpPr>
          <p:nvPr>
            <p:ph idx="1"/>
          </p:nvPr>
        </p:nvSpPr>
        <p:spPr>
          <a:xfrm>
            <a:off x="761802" y="2743200"/>
            <a:ext cx="4646905" cy="3613149"/>
          </a:xfrm>
        </p:spPr>
        <p:txBody>
          <a:bodyPr anchor="ctr">
            <a:normAutofit fontScale="92500" lnSpcReduction="20000"/>
          </a:bodyPr>
          <a:lstStyle/>
          <a:p>
            <a:pPr>
              <a:buFont typeface="Arial" panose="020B0604020202020204" pitchFamily="34" charset="0"/>
              <a:buChar char="•"/>
            </a:pPr>
            <a:r>
              <a:rPr lang="en-US" sz="1700" b="1" i="0" dirty="0">
                <a:effectLst/>
                <a:latin typeface="georgia" panose="02040502050405020303" pitchFamily="18" charset="0"/>
              </a:rPr>
              <a:t>Higher ultra-processed food intake was associated with: </a:t>
            </a:r>
          </a:p>
          <a:p>
            <a:pPr>
              <a:buFont typeface="Arial" panose="020B0604020202020204" pitchFamily="34" charset="0"/>
              <a:buChar char="•"/>
            </a:pPr>
            <a:r>
              <a:rPr lang="en-US" sz="1700" b="1" i="0" dirty="0">
                <a:effectLst/>
                <a:latin typeface="georgia" panose="02040502050405020303" pitchFamily="18" charset="0"/>
              </a:rPr>
              <a:t>about a 50 percent increased risk of cardiovascular disease-related death</a:t>
            </a:r>
            <a:endParaRPr lang="en-US" sz="1700" dirty="0">
              <a:latin typeface="georgia" panose="02040502050405020303" pitchFamily="18" charset="0"/>
            </a:endParaRPr>
          </a:p>
          <a:p>
            <a:pPr>
              <a:buFont typeface="Arial" panose="020B0604020202020204" pitchFamily="34" charset="0"/>
              <a:buChar char="•"/>
            </a:pPr>
            <a:r>
              <a:rPr kumimoji="0" lang="en-US" sz="1700" b="0" i="0" u="none" strike="noStrike" kern="1200" cap="none" spc="0" normalizeH="0" baseline="0" noProof="0" dirty="0">
                <a:ln>
                  <a:noFill/>
                </a:ln>
                <a:solidFill>
                  <a:prstClr val="black">
                    <a:lumMod val="85000"/>
                    <a:lumOff val="15000"/>
                  </a:prstClr>
                </a:solidFill>
                <a:effectLst/>
                <a:uLnTx/>
                <a:uFillTx/>
                <a:latin typeface="georgia" panose="02040502050405020303" pitchFamily="18" charset="0"/>
                <a:ea typeface="+mn-ea"/>
                <a:cs typeface="+mn-cs"/>
              </a:rPr>
              <a:t> </a:t>
            </a:r>
            <a:r>
              <a:rPr kumimoji="0" lang="en-US" sz="1700" b="1" i="0" u="none" strike="noStrike" kern="1200" cap="none" spc="0" normalizeH="0" baseline="0" noProof="0" dirty="0">
                <a:ln>
                  <a:noFill/>
                </a:ln>
                <a:solidFill>
                  <a:prstClr val="black">
                    <a:lumMod val="85000"/>
                    <a:lumOff val="15000"/>
                  </a:prstClr>
                </a:solidFill>
                <a:effectLst/>
                <a:uLnTx/>
                <a:uFillTx/>
                <a:latin typeface="georgia" panose="02040502050405020303" pitchFamily="18" charset="0"/>
                <a:ea typeface="+mn-ea"/>
                <a:cs typeface="+mn-cs"/>
              </a:rPr>
              <a:t>21 percent greater risk of death from any cause</a:t>
            </a:r>
          </a:p>
          <a:p>
            <a:pPr>
              <a:buFont typeface="Arial" panose="020B0604020202020204" pitchFamily="34" charset="0"/>
              <a:buChar char="•"/>
            </a:pPr>
            <a:r>
              <a:rPr lang="en-US" sz="1700" b="1" i="0" dirty="0">
                <a:effectLst/>
                <a:latin typeface="georgia" panose="02040502050405020303" pitchFamily="18" charset="0"/>
              </a:rPr>
              <a:t>a 48 to 53 percent higher risk of anxiety and common mental disorders</a:t>
            </a:r>
            <a:endParaRPr lang="en-US" sz="1700" b="1" dirty="0">
              <a:latin typeface="georgia" panose="02040502050405020303" pitchFamily="18" charset="0"/>
            </a:endParaRPr>
          </a:p>
          <a:p>
            <a:pPr>
              <a:buFont typeface="Arial" panose="020B0604020202020204" pitchFamily="34" charset="0"/>
              <a:buChar char="•"/>
            </a:pPr>
            <a:r>
              <a:rPr kumimoji="0" lang="en-US" sz="1700" b="1" i="0" u="none" strike="noStrike" kern="1200" cap="none" spc="0" normalizeH="0" baseline="0" noProof="0" dirty="0">
                <a:ln>
                  <a:noFill/>
                </a:ln>
                <a:solidFill>
                  <a:prstClr val="black">
                    <a:lumMod val="85000"/>
                    <a:lumOff val="15000"/>
                  </a:prstClr>
                </a:solidFill>
                <a:effectLst/>
                <a:uLnTx/>
                <a:uFillTx/>
                <a:latin typeface="georgia" panose="02040502050405020303" pitchFamily="18" charset="0"/>
                <a:ea typeface="+mn-ea"/>
                <a:cs typeface="+mn-cs"/>
              </a:rPr>
              <a:t>22 percent increased risk of depression</a:t>
            </a:r>
          </a:p>
          <a:p>
            <a:pPr>
              <a:buFont typeface="Arial" panose="020B0604020202020204" pitchFamily="34" charset="0"/>
              <a:buChar char="•"/>
            </a:pPr>
            <a:r>
              <a:rPr lang="en-US" sz="1700" b="1" i="0" dirty="0">
                <a:effectLst/>
                <a:latin typeface="georgia" panose="02040502050405020303" pitchFamily="18" charset="0"/>
              </a:rPr>
              <a:t> a 12 percent greater risk of Type 2 diabetes</a:t>
            </a:r>
            <a:r>
              <a:rPr lang="en-US" sz="1700" b="0" i="0" dirty="0">
                <a:effectLst/>
                <a:latin typeface="georgia" panose="02040502050405020303" pitchFamily="18" charset="0"/>
              </a:rPr>
              <a:t>. </a:t>
            </a:r>
          </a:p>
          <a:p>
            <a:pPr marL="0" indent="0">
              <a:buNone/>
            </a:pPr>
            <a:br>
              <a:rPr lang="en-US" sz="1700" b="0" i="0" dirty="0">
                <a:effectLst/>
                <a:latin typeface="georgia" panose="02040502050405020303" pitchFamily="18" charset="0"/>
              </a:rPr>
            </a:br>
            <a:endParaRPr lang="en-US" sz="1700" b="0" i="0" dirty="0">
              <a:effectLst/>
              <a:latin typeface="georgia" panose="02040502050405020303" pitchFamily="18" charset="0"/>
            </a:endParaRPr>
          </a:p>
          <a:p>
            <a:endParaRPr lang="en-US" sz="1700" dirty="0"/>
          </a:p>
        </p:txBody>
      </p:sp>
      <p:pic>
        <p:nvPicPr>
          <p:cNvPr id="5" name="Picture 4" descr="Graph on document with pen">
            <a:extLst>
              <a:ext uri="{FF2B5EF4-FFF2-40B4-BE49-F238E27FC236}">
                <a16:creationId xmlns:a16="http://schemas.microsoft.com/office/drawing/2014/main" id="{AD285C7C-EACB-9CF2-0F0B-F493F0F74A81}"/>
              </a:ext>
            </a:extLst>
          </p:cNvPr>
          <p:cNvPicPr>
            <a:picLocks noChangeAspect="1"/>
          </p:cNvPicPr>
          <p:nvPr/>
        </p:nvPicPr>
        <p:blipFill rotWithShape="1">
          <a:blip r:embed="rId2"/>
          <a:srcRect l="27161" r="13438" b="-2"/>
          <a:stretch/>
        </p:blipFill>
        <p:spPr>
          <a:xfrm>
            <a:off x="6096000" y="1"/>
            <a:ext cx="6102825" cy="6858000"/>
          </a:xfrm>
          <a:prstGeom prst="rect">
            <a:avLst/>
          </a:prstGeom>
        </p:spPr>
      </p:pic>
      <p:sp>
        <p:nvSpPr>
          <p:cNvPr id="4" name="Footer Placeholder 3">
            <a:extLst>
              <a:ext uri="{FF2B5EF4-FFF2-40B4-BE49-F238E27FC236}">
                <a16:creationId xmlns:a16="http://schemas.microsoft.com/office/drawing/2014/main" id="{4CAB3BA8-00EC-172E-95B6-F5EF2D8A2E12}"/>
              </a:ext>
            </a:extLst>
          </p:cNvPr>
          <p:cNvSpPr>
            <a:spLocks noGrp="1"/>
          </p:cNvSpPr>
          <p:nvPr>
            <p:ph type="ftr" sz="quarter" idx="11"/>
          </p:nvPr>
        </p:nvSpPr>
        <p:spPr>
          <a:xfrm>
            <a:off x="761802" y="5951747"/>
            <a:ext cx="7305900" cy="2794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Garamond" panose="02020404030301010803"/>
                <a:ea typeface="+mn-ea"/>
                <a:cs typeface="+mn-cs"/>
              </a:rPr>
              <a:t>BMJ 2024; 384 </a:t>
            </a:r>
            <a:r>
              <a:rPr kumimoji="0" lang="en-US" sz="1000" b="0" i="0" u="none" strike="noStrike" kern="1200" cap="none" spc="0" normalizeH="0" baseline="0" noProof="0" dirty="0" err="1">
                <a:ln>
                  <a:noFill/>
                </a:ln>
                <a:solidFill>
                  <a:prstClr val="black"/>
                </a:solidFill>
                <a:effectLst/>
                <a:uLnTx/>
                <a:uFillTx/>
                <a:latin typeface="Garamond" panose="02020404030301010803"/>
                <a:ea typeface="+mn-ea"/>
                <a:cs typeface="+mn-cs"/>
              </a:rPr>
              <a:t>doi</a:t>
            </a:r>
            <a:r>
              <a:rPr kumimoji="0" lang="en-US" sz="1000" b="0" i="0" u="none" strike="noStrike" kern="1200" cap="none" spc="0" normalizeH="0" baseline="0" noProof="0" dirty="0">
                <a:ln>
                  <a:noFill/>
                </a:ln>
                <a:solidFill>
                  <a:prstClr val="black"/>
                </a:solidFill>
                <a:effectLst/>
                <a:uLnTx/>
                <a:uFillTx/>
                <a:latin typeface="Garamond" panose="02020404030301010803"/>
                <a:ea typeface="+mn-ea"/>
                <a:cs typeface="+mn-cs"/>
              </a:rPr>
              <a:t>: https://doi.org/10.1136/bmj-2023-077310 (Published 28 February 2024)</a:t>
            </a:r>
          </a:p>
        </p:txBody>
      </p:sp>
    </p:spTree>
    <p:extLst>
      <p:ext uri="{BB962C8B-B14F-4D97-AF65-F5344CB8AC3E}">
        <p14:creationId xmlns:p14="http://schemas.microsoft.com/office/powerpoint/2010/main" val="723568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E84E-B223-43C2-2437-F8719DD29FBD}"/>
              </a:ext>
            </a:extLst>
          </p:cNvPr>
          <p:cNvSpPr>
            <a:spLocks noGrp="1"/>
          </p:cNvSpPr>
          <p:nvPr>
            <p:ph type="ctrTitle"/>
          </p:nvPr>
        </p:nvSpPr>
        <p:spPr>
          <a:xfrm>
            <a:off x="163902" y="672861"/>
            <a:ext cx="2070339" cy="5029200"/>
          </a:xfrm>
        </p:spPr>
        <p:txBody>
          <a:bodyPr anchor="t">
            <a:normAutofit fontScale="90000"/>
          </a:bodyPr>
          <a:lstStyle/>
          <a:p>
            <a:pPr algn="l"/>
            <a:r>
              <a:rPr lang="en-US" sz="3700" b="1" kern="1800" dirty="0" err="1">
                <a:effectLst/>
                <a:latin typeface="Arial" panose="020B0604020202020204" pitchFamily="34" charset="0"/>
                <a:ea typeface="Times New Roman" panose="02020603050405020304" pitchFamily="18" charset="0"/>
              </a:rPr>
              <a:t>Flavonol</a:t>
            </a:r>
            <a:r>
              <a:rPr lang="en-US" sz="3700" b="1" kern="1800" dirty="0">
                <a:effectLst/>
                <a:latin typeface="Arial" panose="020B0604020202020204" pitchFamily="34" charset="0"/>
                <a:ea typeface="Times New Roman" panose="02020603050405020304" pitchFamily="18" charset="0"/>
              </a:rPr>
              <a:t>-rich foods may help lower disease risk, boost longevity</a:t>
            </a:r>
            <a:endParaRPr lang="en-US" sz="3700" dirty="0"/>
          </a:p>
        </p:txBody>
      </p:sp>
      <p:sp>
        <p:nvSpPr>
          <p:cNvPr id="6" name="Footer Placeholder 5">
            <a:extLst>
              <a:ext uri="{FF2B5EF4-FFF2-40B4-BE49-F238E27FC236}">
                <a16:creationId xmlns:a16="http://schemas.microsoft.com/office/drawing/2014/main" id="{ECE94A58-03AD-8DCB-71B1-EA01AF5AB402}"/>
              </a:ext>
            </a:extLst>
          </p:cNvPr>
          <p:cNvSpPr>
            <a:spLocks noGrp="1"/>
          </p:cNvSpPr>
          <p:nvPr>
            <p:ph type="ftr" sz="quarter" idx="11"/>
          </p:nvPr>
        </p:nvSpPr>
        <p:spPr>
          <a:xfrm>
            <a:off x="312240" y="6255956"/>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Garamond" panose="02020404030301010803"/>
                <a:ea typeface="+mn-ea"/>
                <a:cs typeface="+mn-cs"/>
              </a:rPr>
              <a:t>Nature, 2-25-2024</a:t>
            </a:r>
          </a:p>
        </p:txBody>
      </p:sp>
      <p:pic>
        <p:nvPicPr>
          <p:cNvPr id="4" name="Picture 3" descr="Assorted vegetables and fruits">
            <a:extLst>
              <a:ext uri="{FF2B5EF4-FFF2-40B4-BE49-F238E27FC236}">
                <a16:creationId xmlns:a16="http://schemas.microsoft.com/office/drawing/2014/main" id="{304C87CB-12AE-2499-D38E-62AA4268C1A8}"/>
              </a:ext>
            </a:extLst>
          </p:cNvPr>
          <p:cNvPicPr>
            <a:picLocks noChangeAspect="1"/>
          </p:cNvPicPr>
          <p:nvPr/>
        </p:nvPicPr>
        <p:blipFill rotWithShape="1">
          <a:blip r:embed="rId2"/>
          <a:srcRect l="19279" r="6996" b="-2"/>
          <a:stretch/>
        </p:blipFill>
        <p:spPr>
          <a:xfrm>
            <a:off x="2234241" y="-17755"/>
            <a:ext cx="9957759" cy="6875756"/>
          </a:xfrm>
          <a:prstGeom prst="rect">
            <a:avLst/>
          </a:prstGeom>
          <a:effectLst>
            <a:outerShdw blurRad="254000" dist="190500" dir="5580000" sx="90000" sy="90000" algn="ctr" rotWithShape="0">
              <a:srgbClr val="000000">
                <a:alpha val="25000"/>
              </a:srgbClr>
            </a:outerShdw>
          </a:effectLst>
        </p:spPr>
      </p:pic>
    </p:spTree>
    <p:extLst>
      <p:ext uri="{BB962C8B-B14F-4D97-AF65-F5344CB8AC3E}">
        <p14:creationId xmlns:p14="http://schemas.microsoft.com/office/powerpoint/2010/main" val="18686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CAB42E-C10E-62F6-2A92-0C771D4B5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2087C-9516-14FA-ADD1-2F0A047B15D3}"/>
              </a:ext>
            </a:extLst>
          </p:cNvPr>
          <p:cNvSpPr>
            <a:spLocks noGrp="1"/>
          </p:cNvSpPr>
          <p:nvPr>
            <p:ph type="title"/>
          </p:nvPr>
        </p:nvSpPr>
        <p:spPr>
          <a:xfrm>
            <a:off x="761803" y="350196"/>
            <a:ext cx="4646904" cy="1624520"/>
          </a:xfrm>
        </p:spPr>
        <p:txBody>
          <a:bodyPr anchor="ctr">
            <a:normAutofit/>
          </a:bodyPr>
          <a:lstStyle/>
          <a:p>
            <a:r>
              <a:rPr lang="en-US" sz="4000" b="1" i="0">
                <a:effectLst/>
                <a:latin typeface="Söhne"/>
              </a:rPr>
              <a:t>Key Findings</a:t>
            </a:r>
            <a:br>
              <a:rPr lang="en-US" sz="4000" b="0" i="0">
                <a:effectLst/>
                <a:latin typeface="Söhne"/>
              </a:rPr>
            </a:br>
            <a:endParaRPr lang="en-US" sz="4000"/>
          </a:p>
        </p:txBody>
      </p:sp>
      <p:sp>
        <p:nvSpPr>
          <p:cNvPr id="3" name="Content Placeholder 2">
            <a:extLst>
              <a:ext uri="{FF2B5EF4-FFF2-40B4-BE49-F238E27FC236}">
                <a16:creationId xmlns:a16="http://schemas.microsoft.com/office/drawing/2014/main" id="{43630B37-3113-C21D-78B9-19A9A9A43F79}"/>
              </a:ext>
            </a:extLst>
          </p:cNvPr>
          <p:cNvSpPr>
            <a:spLocks noGrp="1"/>
          </p:cNvSpPr>
          <p:nvPr>
            <p:ph idx="1"/>
          </p:nvPr>
        </p:nvSpPr>
        <p:spPr>
          <a:xfrm>
            <a:off x="761802" y="2467155"/>
            <a:ext cx="4646905" cy="3830128"/>
          </a:xfrm>
        </p:spPr>
        <p:txBody>
          <a:bodyPr anchor="ctr">
            <a:normAutofit fontScale="25000" lnSpcReduction="20000"/>
          </a:bodyPr>
          <a:lstStyle/>
          <a:p>
            <a:pPr>
              <a:buFont typeface="Arial" panose="020B0604020202020204" pitchFamily="34" charset="0"/>
              <a:buChar char="•"/>
            </a:pPr>
            <a:r>
              <a:rPr lang="en-US" sz="6400" b="0" i="0" dirty="0">
                <a:effectLst/>
                <a:latin typeface="Söhne"/>
              </a:rPr>
              <a:t>Highest </a:t>
            </a:r>
            <a:r>
              <a:rPr lang="en-US" sz="6400" b="0" i="0" dirty="0" err="1">
                <a:effectLst/>
                <a:latin typeface="Söhne"/>
              </a:rPr>
              <a:t>flavonol</a:t>
            </a:r>
            <a:r>
              <a:rPr lang="en-US" sz="6400" b="0" i="0" dirty="0">
                <a:effectLst/>
                <a:latin typeface="Söhne"/>
              </a:rPr>
              <a:t> intake correlated with:</a:t>
            </a:r>
          </a:p>
          <a:p>
            <a:pPr marL="742950" lvl="1" indent="-285750">
              <a:buFont typeface="Arial" panose="020B0604020202020204" pitchFamily="34" charset="0"/>
              <a:buChar char="•"/>
            </a:pPr>
            <a:r>
              <a:rPr lang="en-US" sz="6400" b="0" i="0" dirty="0">
                <a:effectLst/>
                <a:highlight>
                  <a:srgbClr val="FF00FF"/>
                </a:highlight>
                <a:latin typeface="Söhne"/>
              </a:rPr>
              <a:t>55% reduced risk of cancer-related mortality.</a:t>
            </a:r>
          </a:p>
          <a:p>
            <a:pPr marL="742950" lvl="1" indent="-285750">
              <a:buFont typeface="Arial" panose="020B0604020202020204" pitchFamily="34" charset="0"/>
              <a:buChar char="•"/>
            </a:pPr>
            <a:r>
              <a:rPr lang="en-US" sz="6400" b="0" i="0" dirty="0">
                <a:effectLst/>
                <a:highlight>
                  <a:srgbClr val="FF00FF"/>
                </a:highlight>
                <a:latin typeface="Söhne"/>
              </a:rPr>
              <a:t>33% reduced risk of cardiovascular disease mortality.</a:t>
            </a:r>
          </a:p>
          <a:p>
            <a:pPr marL="742950" lvl="1" indent="-285750">
              <a:buFont typeface="Arial" panose="020B0604020202020204" pitchFamily="34" charset="0"/>
              <a:buChar char="•"/>
            </a:pPr>
            <a:r>
              <a:rPr lang="en-US" sz="6400" b="0" i="0" dirty="0">
                <a:effectLst/>
                <a:highlight>
                  <a:srgbClr val="FF00FF"/>
                </a:highlight>
                <a:latin typeface="Söhne"/>
              </a:rPr>
              <a:t>36% reduced risk of death from other causes.</a:t>
            </a:r>
          </a:p>
          <a:p>
            <a:pPr>
              <a:buFont typeface="Arial" panose="020B0604020202020204" pitchFamily="34" charset="0"/>
              <a:buChar char="•"/>
            </a:pPr>
            <a:r>
              <a:rPr lang="en-US" sz="6400" b="0" i="0" dirty="0">
                <a:effectLst/>
                <a:latin typeface="Söhne"/>
              </a:rPr>
              <a:t>Notable: </a:t>
            </a:r>
            <a:r>
              <a:rPr lang="en-US" sz="6400" b="0" i="0" dirty="0">
                <a:effectLst/>
                <a:highlight>
                  <a:srgbClr val="FF00FF"/>
                </a:highlight>
                <a:latin typeface="Söhne"/>
              </a:rPr>
              <a:t>Myricetin associated with 66% lower risk of Alzheimer’s disease-specific mortality</a:t>
            </a:r>
            <a:r>
              <a:rPr lang="en-US" sz="6400" b="0" i="0" dirty="0">
                <a:effectLst/>
                <a:latin typeface="Söhne"/>
              </a:rPr>
              <a:t>.</a:t>
            </a:r>
          </a:p>
          <a:p>
            <a:pPr>
              <a:buFont typeface="Arial" panose="020B0604020202020204" pitchFamily="34" charset="0"/>
              <a:buChar char="•"/>
            </a:pPr>
            <a:r>
              <a:rPr lang="en-US" sz="3200" dirty="0">
                <a:latin typeface="Söhne"/>
              </a:rPr>
              <a:t>Oranges</a:t>
            </a:r>
          </a:p>
          <a:p>
            <a:pPr>
              <a:buFont typeface="Arial" panose="020B0604020202020204" pitchFamily="34" charset="0"/>
              <a:buChar char="•"/>
            </a:pPr>
            <a:r>
              <a:rPr lang="en-US" sz="3200" dirty="0">
                <a:latin typeface="Söhne"/>
              </a:rPr>
              <a:t>Blueberry leaves1</a:t>
            </a:r>
          </a:p>
          <a:p>
            <a:pPr>
              <a:buFont typeface="Arial" panose="020B0604020202020204" pitchFamily="34" charset="0"/>
              <a:buChar char="•"/>
            </a:pPr>
            <a:r>
              <a:rPr lang="en-US" sz="3200" dirty="0">
                <a:latin typeface="Söhne"/>
              </a:rPr>
              <a:t>Grapes </a:t>
            </a:r>
          </a:p>
          <a:p>
            <a:pPr>
              <a:buFont typeface="Arial" panose="020B0604020202020204" pitchFamily="34" charset="0"/>
              <a:buChar char="•"/>
            </a:pPr>
            <a:r>
              <a:rPr lang="en-US" sz="3200" dirty="0">
                <a:latin typeface="Söhne"/>
              </a:rPr>
              <a:t>Broccoli</a:t>
            </a:r>
          </a:p>
          <a:p>
            <a:pPr>
              <a:buFont typeface="Arial" panose="020B0604020202020204" pitchFamily="34" charset="0"/>
              <a:buChar char="•"/>
            </a:pPr>
            <a:r>
              <a:rPr lang="en-US" sz="3200" dirty="0">
                <a:latin typeface="Söhne"/>
              </a:rPr>
              <a:t>Cabbage</a:t>
            </a:r>
          </a:p>
          <a:p>
            <a:pPr>
              <a:buFont typeface="Arial" panose="020B0604020202020204" pitchFamily="34" charset="0"/>
              <a:buChar char="•"/>
            </a:pPr>
            <a:r>
              <a:rPr lang="en-US" sz="3200" dirty="0">
                <a:latin typeface="Söhne"/>
              </a:rPr>
              <a:t>Peppers (red chili, green chili, bell peppers)1</a:t>
            </a:r>
          </a:p>
          <a:p>
            <a:pPr>
              <a:buFont typeface="Arial" panose="020B0604020202020204" pitchFamily="34" charset="0"/>
              <a:buChar char="•"/>
            </a:pPr>
            <a:r>
              <a:rPr lang="en-US" sz="3200" dirty="0">
                <a:latin typeface="Söhne"/>
              </a:rPr>
              <a:t>Tomatoes</a:t>
            </a:r>
          </a:p>
          <a:p>
            <a:pPr>
              <a:buFont typeface="Arial" panose="020B0604020202020204" pitchFamily="34" charset="0"/>
              <a:buChar char="•"/>
            </a:pPr>
            <a:r>
              <a:rPr lang="en-US" sz="3200" dirty="0">
                <a:latin typeface="Söhne"/>
              </a:rPr>
              <a:t>Nuts</a:t>
            </a:r>
          </a:p>
          <a:p>
            <a:pPr>
              <a:buFont typeface="Arial" panose="020B0604020202020204" pitchFamily="34" charset="0"/>
              <a:buChar char="•"/>
            </a:pPr>
            <a:r>
              <a:rPr lang="en-US" sz="3200" dirty="0">
                <a:latin typeface="Söhne"/>
              </a:rPr>
              <a:t>Berries</a:t>
            </a:r>
          </a:p>
          <a:p>
            <a:pPr>
              <a:buFont typeface="Arial" panose="020B0604020202020204" pitchFamily="34" charset="0"/>
              <a:buChar char="•"/>
            </a:pPr>
            <a:r>
              <a:rPr lang="en-US" sz="3200" dirty="0">
                <a:latin typeface="Söhne"/>
              </a:rPr>
              <a:t>Tea</a:t>
            </a:r>
          </a:p>
          <a:p>
            <a:pPr>
              <a:buFont typeface="Arial" panose="020B0604020202020204" pitchFamily="34" charset="0"/>
              <a:buChar char="•"/>
            </a:pPr>
            <a:endParaRPr lang="en-US" sz="1600" b="0" i="0" dirty="0">
              <a:effectLst/>
              <a:latin typeface="Söhne"/>
            </a:endParaRPr>
          </a:p>
          <a:p>
            <a:pPr marL="0" indent="0">
              <a:buNone/>
            </a:pPr>
            <a:br>
              <a:rPr lang="en-US" sz="1600" dirty="0"/>
            </a:br>
            <a:endParaRPr lang="en-US" sz="1600" dirty="0"/>
          </a:p>
        </p:txBody>
      </p:sp>
      <p:pic>
        <p:nvPicPr>
          <p:cNvPr id="5" name="Picture 4" descr="A row of samples for medical testing">
            <a:extLst>
              <a:ext uri="{FF2B5EF4-FFF2-40B4-BE49-F238E27FC236}">
                <a16:creationId xmlns:a16="http://schemas.microsoft.com/office/drawing/2014/main" id="{2F73525D-C5E8-19EE-7C0E-8547910D182F}"/>
              </a:ext>
            </a:extLst>
          </p:cNvPr>
          <p:cNvPicPr>
            <a:picLocks noChangeAspect="1"/>
          </p:cNvPicPr>
          <p:nvPr/>
        </p:nvPicPr>
        <p:blipFill rotWithShape="1">
          <a:blip r:embed="rId2"/>
          <a:srcRect l="33259"/>
          <a:stretch/>
        </p:blipFill>
        <p:spPr>
          <a:xfrm>
            <a:off x="6096000" y="1"/>
            <a:ext cx="6102825" cy="6858000"/>
          </a:xfrm>
          <a:prstGeom prst="rect">
            <a:avLst/>
          </a:prstGeom>
        </p:spPr>
      </p:pic>
    </p:spTree>
    <p:extLst>
      <p:ext uri="{BB962C8B-B14F-4D97-AF65-F5344CB8AC3E}">
        <p14:creationId xmlns:p14="http://schemas.microsoft.com/office/powerpoint/2010/main" val="2835255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107901-BA5B-3E78-66B6-C512686EB5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E3BBB-A0F6-4863-EC5F-C78FDEE96550}"/>
              </a:ext>
            </a:extLst>
          </p:cNvPr>
          <p:cNvSpPr>
            <a:spLocks noGrp="1"/>
          </p:cNvSpPr>
          <p:nvPr>
            <p:ph type="title"/>
          </p:nvPr>
        </p:nvSpPr>
        <p:spPr>
          <a:xfrm>
            <a:off x="6531947" y="0"/>
            <a:ext cx="4156512" cy="1708244"/>
          </a:xfrm>
        </p:spPr>
        <p:txBody>
          <a:bodyPr anchor="ctr">
            <a:normAutofit/>
          </a:bodyPr>
          <a:lstStyle/>
          <a:p>
            <a:r>
              <a:rPr lang="en-US" sz="4000" b="0" i="0" dirty="0">
                <a:effectLst/>
                <a:latin typeface="Söhne"/>
              </a:rPr>
              <a:t>More </a:t>
            </a:r>
            <a:r>
              <a:rPr lang="en-US" sz="4000" b="0" i="0" dirty="0" err="1">
                <a:effectLst/>
                <a:latin typeface="Söhne"/>
              </a:rPr>
              <a:t>Flavonols</a:t>
            </a:r>
            <a:r>
              <a:rPr lang="en-US" sz="4000" b="0" i="0" dirty="0">
                <a:effectLst/>
                <a:latin typeface="Söhne"/>
              </a:rPr>
              <a:t> Into A Healthy Diet</a:t>
            </a:r>
            <a:endParaRPr lang="en-US" sz="4000" dirty="0"/>
          </a:p>
        </p:txBody>
      </p:sp>
      <p:sp>
        <p:nvSpPr>
          <p:cNvPr id="3" name="Content Placeholder 2">
            <a:extLst>
              <a:ext uri="{FF2B5EF4-FFF2-40B4-BE49-F238E27FC236}">
                <a16:creationId xmlns:a16="http://schemas.microsoft.com/office/drawing/2014/main" id="{C62A5D5A-136C-F36A-9E66-FF9E45A07D91}"/>
              </a:ext>
            </a:extLst>
          </p:cNvPr>
          <p:cNvSpPr>
            <a:spLocks noGrp="1"/>
          </p:cNvSpPr>
          <p:nvPr>
            <p:ph idx="1"/>
          </p:nvPr>
        </p:nvSpPr>
        <p:spPr>
          <a:xfrm>
            <a:off x="6229350" y="1685925"/>
            <a:ext cx="5444946" cy="4539867"/>
          </a:xfrm>
        </p:spPr>
        <p:txBody>
          <a:bodyPr anchor="ctr">
            <a:noAutofit/>
          </a:bodyPr>
          <a:lstStyle/>
          <a:p>
            <a:pPr marL="0" indent="0">
              <a:buNone/>
            </a:pPr>
            <a:r>
              <a:rPr lang="en-US" sz="2400" b="1" i="0" dirty="0">
                <a:effectLst/>
                <a:latin typeface="Söhne"/>
              </a:rPr>
              <a:t>Richest sources include: </a:t>
            </a:r>
          </a:p>
          <a:p>
            <a:pPr marL="0" indent="0">
              <a:buNone/>
            </a:pPr>
            <a:r>
              <a:rPr lang="en-US" sz="2000" b="0" i="0" dirty="0">
                <a:effectLst/>
                <a:latin typeface="Söhne"/>
              </a:rPr>
              <a:t>• Tea: Green And Black Tea </a:t>
            </a:r>
          </a:p>
          <a:p>
            <a:pPr marL="0" indent="0">
              <a:buNone/>
            </a:pPr>
            <a:r>
              <a:rPr lang="en-US" sz="2000" b="0" i="0" dirty="0">
                <a:effectLst/>
                <a:latin typeface="Söhne"/>
              </a:rPr>
              <a:t>• Chocolate: Dark Chocolate Or Cocoa </a:t>
            </a:r>
          </a:p>
          <a:p>
            <a:pPr marL="0" indent="0">
              <a:buNone/>
            </a:pPr>
            <a:r>
              <a:rPr lang="en-US" sz="2000" b="0" i="0" dirty="0">
                <a:effectLst/>
                <a:latin typeface="Söhne"/>
              </a:rPr>
              <a:t>• Legumes: Chickpeas And Soybeans </a:t>
            </a:r>
          </a:p>
          <a:p>
            <a:pPr marL="0" indent="0">
              <a:buNone/>
            </a:pPr>
            <a:r>
              <a:rPr lang="en-US" sz="2000" b="0" i="0" dirty="0">
                <a:effectLst/>
                <a:latin typeface="Söhne"/>
              </a:rPr>
              <a:t>• Fruit: Apples, Grapes, Cherries, Citrus Fruits </a:t>
            </a:r>
          </a:p>
          <a:p>
            <a:pPr marL="0" indent="0">
              <a:buNone/>
            </a:pPr>
            <a:r>
              <a:rPr lang="en-US" sz="2000" b="0" i="0" dirty="0">
                <a:effectLst/>
                <a:latin typeface="Söhne"/>
              </a:rPr>
              <a:t>• Vegetables: Red Onion, Artichokes, Bell Peppers </a:t>
            </a:r>
          </a:p>
          <a:p>
            <a:pPr marL="0" indent="0">
              <a:buNone/>
            </a:pPr>
            <a:r>
              <a:rPr lang="en-US" sz="2000" b="0" i="0" dirty="0">
                <a:effectLst/>
                <a:latin typeface="Söhne"/>
              </a:rPr>
              <a:t>• Berries: Blueberries, Black Berries, Raspberries, Black Currants, Cranberries, And Other Berries </a:t>
            </a:r>
          </a:p>
          <a:p>
            <a:pPr marL="0" indent="0">
              <a:buNone/>
            </a:pPr>
            <a:r>
              <a:rPr lang="en-US" sz="2000" b="0" i="0" dirty="0">
                <a:effectLst/>
                <a:latin typeface="Söhne"/>
              </a:rPr>
              <a:t>• Herbs: Dill, Parsley, And Oregano </a:t>
            </a:r>
          </a:p>
          <a:p>
            <a:pPr marL="0" indent="0">
              <a:buNone/>
            </a:pPr>
            <a:r>
              <a:rPr lang="en-US" sz="2000" b="0" i="0" dirty="0">
                <a:effectLst/>
                <a:latin typeface="Söhne"/>
              </a:rPr>
              <a:t>• Dark Leafy Greens: Spinach And Kale </a:t>
            </a:r>
          </a:p>
          <a:p>
            <a:pPr marL="0" indent="0">
              <a:buNone/>
            </a:pPr>
            <a:r>
              <a:rPr lang="en-US" sz="2000" b="0" i="0" dirty="0">
                <a:effectLst/>
                <a:latin typeface="Söhne"/>
              </a:rPr>
              <a:t>• Grains/Pseudo-grains: Buckwheat And Quinoa</a:t>
            </a:r>
            <a:endParaRPr lang="en-US" sz="2000" dirty="0"/>
          </a:p>
        </p:txBody>
      </p:sp>
      <p:pic>
        <p:nvPicPr>
          <p:cNvPr id="15" name="Picture 14" descr="Bowl of cereal">
            <a:extLst>
              <a:ext uri="{FF2B5EF4-FFF2-40B4-BE49-F238E27FC236}">
                <a16:creationId xmlns:a16="http://schemas.microsoft.com/office/drawing/2014/main" id="{B2A54220-D831-C1E5-E5C1-EE43129323BF}"/>
              </a:ext>
            </a:extLst>
          </p:cNvPr>
          <p:cNvPicPr>
            <a:picLocks noChangeAspect="1"/>
          </p:cNvPicPr>
          <p:nvPr/>
        </p:nvPicPr>
        <p:blipFill rotWithShape="1">
          <a:blip r:embed="rId2"/>
          <a:srcRect l="15840" r="20605"/>
          <a:stretch/>
        </p:blipFill>
        <p:spPr>
          <a:xfrm>
            <a:off x="-1" y="-2"/>
            <a:ext cx="6096001" cy="6858002"/>
          </a:xfrm>
          <a:prstGeom prst="rect">
            <a:avLst/>
          </a:prstGeom>
        </p:spPr>
      </p:pic>
    </p:spTree>
    <p:extLst>
      <p:ext uri="{BB962C8B-B14F-4D97-AF65-F5344CB8AC3E}">
        <p14:creationId xmlns:p14="http://schemas.microsoft.com/office/powerpoint/2010/main" val="3775381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600" dirty="0"/>
              <a:t>High-Fiber Advantage &amp; Ingredient Purity</a:t>
            </a:r>
          </a:p>
        </p:txBody>
      </p:sp>
      <p:sp>
        <p:nvSpPr>
          <p:cNvPr id="3" name="Content Placeholder 2"/>
          <p:cNvSpPr>
            <a:spLocks noGrp="1"/>
          </p:cNvSpPr>
          <p:nvPr>
            <p:ph idx="1"/>
          </p:nvPr>
        </p:nvSpPr>
        <p:spPr>
          <a:xfrm>
            <a:off x="1898904" y="846138"/>
            <a:ext cx="8229600" cy="6011862"/>
          </a:xfrm>
        </p:spPr>
        <p:txBody>
          <a:bodyPr>
            <a:normAutofit/>
          </a:bodyPr>
          <a:lstStyle/>
          <a:p>
            <a:endParaRPr dirty="0"/>
          </a:p>
          <a:p>
            <a:r>
              <a:rPr dirty="0"/>
              <a:t>13g fiber per bar (46% DV) from tapioca fiber, seeds, greens, and fruits</a:t>
            </a:r>
          </a:p>
          <a:p>
            <a:r>
              <a:rPr dirty="0"/>
              <a:t>Supports gut health, blood sugar control, satiety, cholesterol, and regularity</a:t>
            </a:r>
          </a:p>
          <a:p>
            <a:r>
              <a:rPr dirty="0"/>
              <a:t>❌ No artificial sweeteners, food dyes, sugar alcohols, or non-caloric sweeteners</a:t>
            </a:r>
          </a:p>
          <a:p>
            <a:r>
              <a:rPr dirty="0"/>
              <a:t>✅ 100% whole-food sweeteners like organic dates and berries</a:t>
            </a:r>
          </a:p>
          <a:p>
            <a:r>
              <a:rPr dirty="0"/>
              <a:t>Very few bars on the market have this level of purity and fiber content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Artificial Sweeteners &amp; Cognitive Decline</a:t>
            </a:r>
          </a:p>
        </p:txBody>
      </p:sp>
      <p:sp>
        <p:nvSpPr>
          <p:cNvPr id="3" name="Content Placeholder 2"/>
          <p:cNvSpPr>
            <a:spLocks noGrp="1"/>
          </p:cNvSpPr>
          <p:nvPr>
            <p:ph idx="1"/>
          </p:nvPr>
        </p:nvSpPr>
        <p:spPr>
          <a:xfrm>
            <a:off x="1981200" y="832104"/>
            <a:ext cx="8522208" cy="6025896"/>
          </a:xfrm>
        </p:spPr>
        <p:txBody>
          <a:bodyPr>
            <a:normAutofit/>
          </a:bodyPr>
          <a:lstStyle/>
          <a:p>
            <a:endParaRPr/>
          </a:p>
          <a:p>
            <a:r>
              <a:t>New study (Neurology, 2025): 7 sweeteners linked to 62% faster cognitive decline</a:t>
            </a:r>
          </a:p>
          <a:p>
            <a:r>
              <a:t>Affected memory and thinking skills; especially in people &lt;60 and with diabetes</a:t>
            </a:r>
          </a:p>
          <a:p>
            <a:r>
              <a:t>Sucralose-6-acetate found to be genotoxic – damages DNA, harms gut health</a:t>
            </a:r>
          </a:p>
          <a:p>
            <a:r>
              <a:t>Associated risks: cardiovascular disease, cancer, migraines, metabolic syndrome</a:t>
            </a:r>
          </a:p>
          <a:p>
            <a:r>
              <a:t>Our bars avoid all such sweeteners — protecting brain, gut, and metabolic health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Ultra-Processed Food Epidemic</a:t>
            </a:r>
          </a:p>
        </p:txBody>
      </p:sp>
      <p:sp>
        <p:nvSpPr>
          <p:cNvPr id="3" name="Content Placeholder 2"/>
          <p:cNvSpPr>
            <a:spLocks noGrp="1"/>
          </p:cNvSpPr>
          <p:nvPr>
            <p:ph idx="1"/>
          </p:nvPr>
        </p:nvSpPr>
        <p:spPr>
          <a:xfrm>
            <a:off x="1981200" y="978408"/>
            <a:ext cx="8577072" cy="5751576"/>
          </a:xfrm>
        </p:spPr>
        <p:txBody>
          <a:bodyPr>
            <a:normAutofit lnSpcReduction="10000"/>
          </a:bodyPr>
          <a:lstStyle/>
          <a:p>
            <a:endParaRPr dirty="0"/>
          </a:p>
          <a:p>
            <a:r>
              <a:rPr dirty="0"/>
              <a:t>CDC (2025): Americans get 55% of calories from ultra-processed foods</a:t>
            </a:r>
          </a:p>
          <a:p>
            <a:r>
              <a:rPr dirty="0"/>
              <a:t>Children consume 61.9% of calories from ultra-processed foods</a:t>
            </a:r>
          </a:p>
          <a:p>
            <a:r>
              <a:rPr dirty="0"/>
              <a:t>Linked to chronic disease: obesity, T2DM, cardiovascular issues, early death</a:t>
            </a:r>
          </a:p>
          <a:p>
            <a:r>
              <a:rPr dirty="0"/>
              <a:t>Our bars are real food — no preservatives, dyes, emulsifiers, or chemical sweeteners</a:t>
            </a:r>
          </a:p>
          <a:p>
            <a:r>
              <a:rPr dirty="0"/>
              <a:t>We align with White House push to reduce ultra-processed foods in schools and homes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Mediterranean &amp; MIND Diet Alignment</a:t>
            </a:r>
          </a:p>
        </p:txBody>
      </p:sp>
      <p:sp>
        <p:nvSpPr>
          <p:cNvPr id="3" name="Content Placeholder 2"/>
          <p:cNvSpPr>
            <a:spLocks noGrp="1"/>
          </p:cNvSpPr>
          <p:nvPr>
            <p:ph idx="1"/>
          </p:nvPr>
        </p:nvSpPr>
        <p:spPr>
          <a:xfrm>
            <a:off x="1917192" y="2057400"/>
            <a:ext cx="8522208" cy="5468112"/>
          </a:xfrm>
        </p:spPr>
        <p:txBody>
          <a:bodyPr>
            <a:normAutofit fontScale="77500" lnSpcReduction="20000"/>
          </a:bodyPr>
          <a:lstStyle/>
          <a:p>
            <a:endParaRPr dirty="0"/>
          </a:p>
          <a:p>
            <a:r>
              <a:rPr sz="3600" dirty="0" err="1"/>
              <a:t>HealthSpan</a:t>
            </a:r>
            <a:r>
              <a:rPr sz="3600" dirty="0"/>
              <a:t> Bars follow principles of the Mediterranean and MIND diets</a:t>
            </a:r>
          </a:p>
          <a:p>
            <a:r>
              <a:rPr sz="3600" dirty="0"/>
              <a:t>Rich in fiber, plant-based proteins, polyphenols, and healthy fats</a:t>
            </a:r>
          </a:p>
          <a:p>
            <a:r>
              <a:rPr sz="3600" dirty="0"/>
              <a:t>Include nuts, seeds, berries, leafy greens, and olive oil-equivalent fats</a:t>
            </a:r>
          </a:p>
          <a:p>
            <a:r>
              <a:rPr sz="3600" dirty="0"/>
              <a:t>MIND diet shown to reduce Alzheimer’s risk and slow cognitive decline</a:t>
            </a:r>
          </a:p>
          <a:p>
            <a:r>
              <a:rPr sz="3600" dirty="0"/>
              <a:t>Unlike most bars, we are NOT an ultra-processed food</a:t>
            </a:r>
          </a:p>
          <a:p>
            <a:r>
              <a:rPr sz="3600" dirty="0"/>
              <a:t>We use real, whole-food ingredients — no emulsifiers, dyes, or sweeteners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2EADCF-F49A-CA3B-074E-C00126712588}"/>
              </a:ext>
            </a:extLst>
          </p:cNvPr>
          <p:cNvSpPr txBox="1"/>
          <p:nvPr/>
        </p:nvSpPr>
        <p:spPr>
          <a:xfrm>
            <a:off x="1044315" y="895902"/>
            <a:ext cx="10103370" cy="4524315"/>
          </a:xfrm>
          <a:prstGeom prst="rect">
            <a:avLst/>
          </a:prstGeom>
          <a:noFill/>
        </p:spPr>
        <p:txBody>
          <a:bodyPr wrap="square">
            <a:spAutoFit/>
          </a:bodyPr>
          <a:lstStyle/>
          <a:p>
            <a:pPr>
              <a:buNone/>
            </a:pPr>
            <a:r>
              <a:rPr lang="en-US" sz="3200" dirty="0"/>
              <a:t>Randomized controlled trial of </a:t>
            </a:r>
            <a:r>
              <a:rPr lang="en-US" sz="3200" b="1" dirty="0"/>
              <a:t>51 adults</a:t>
            </a:r>
            <a:r>
              <a:rPr lang="en-US" sz="3200" dirty="0"/>
              <a:t> aged 45-90 with mild cognitive impairment or early Alzheimer’s disease. Participants were randomized to 20 weeks of </a:t>
            </a:r>
            <a:r>
              <a:rPr lang="en-US" sz="3200" b="1" dirty="0"/>
              <a:t>intensive lifestyle change</a:t>
            </a:r>
            <a:r>
              <a:rPr lang="en-US" sz="3200" dirty="0"/>
              <a:t> vs </a:t>
            </a:r>
            <a:r>
              <a:rPr lang="en-US" sz="3200" b="1" dirty="0"/>
              <a:t>usual care</a:t>
            </a:r>
            <a:r>
              <a:rPr lang="en-US" sz="3200" dirty="0"/>
              <a:t>.</a:t>
            </a:r>
          </a:p>
          <a:p>
            <a:pPr>
              <a:buNone/>
            </a:pPr>
            <a:r>
              <a:rPr lang="en-US" sz="3200" dirty="0"/>
              <a:t>Intervention included:</a:t>
            </a:r>
            <a:br>
              <a:rPr lang="en-US" sz="3200" dirty="0"/>
            </a:br>
            <a:r>
              <a:rPr lang="en-US" sz="3200" dirty="0"/>
              <a:t>• Whole-food, minimally processed </a:t>
            </a:r>
            <a:r>
              <a:rPr lang="en-US" sz="3200" b="1" dirty="0"/>
              <a:t>plant-based diet</a:t>
            </a:r>
            <a:br>
              <a:rPr lang="en-US" sz="3200" dirty="0"/>
            </a:br>
            <a:r>
              <a:rPr lang="en-US" sz="3200" dirty="0"/>
              <a:t>• </a:t>
            </a:r>
            <a:r>
              <a:rPr lang="en-US" sz="3200" b="1" dirty="0"/>
              <a:t>Exercise</a:t>
            </a:r>
            <a:r>
              <a:rPr lang="en-US" sz="3200" dirty="0"/>
              <a:t> (aerobic + strength)</a:t>
            </a:r>
            <a:br>
              <a:rPr lang="en-US" sz="3200" dirty="0"/>
            </a:br>
            <a:r>
              <a:rPr lang="en-US" sz="3200" dirty="0"/>
              <a:t>• </a:t>
            </a:r>
            <a:r>
              <a:rPr lang="en-US" sz="3200" b="1" dirty="0"/>
              <a:t>Stress-management</a:t>
            </a:r>
            <a:r>
              <a:rPr lang="en-US" sz="3200" dirty="0"/>
              <a:t> (meditation, yoga)</a:t>
            </a:r>
            <a:br>
              <a:rPr lang="en-US" sz="3200" dirty="0"/>
            </a:br>
            <a:r>
              <a:rPr lang="en-US" sz="3200" dirty="0"/>
              <a:t>• </a:t>
            </a:r>
            <a:r>
              <a:rPr lang="en-US" sz="3200" b="1" dirty="0"/>
              <a:t>Social support</a:t>
            </a:r>
            <a:endParaRPr lang="en-US" sz="3200" dirty="0"/>
          </a:p>
        </p:txBody>
      </p:sp>
    </p:spTree>
    <p:extLst>
      <p:ext uri="{BB962C8B-B14F-4D97-AF65-F5344CB8AC3E}">
        <p14:creationId xmlns:p14="http://schemas.microsoft.com/office/powerpoint/2010/main" val="3739949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831978"/>
            <a:ext cx="7772400" cy="1470025"/>
          </a:xfrm>
        </p:spPr>
        <p:txBody>
          <a:bodyPr/>
          <a:lstStyle/>
          <a:p>
            <a:r>
              <a:rPr dirty="0"/>
              <a:t>MD Health Bars</a:t>
            </a:r>
          </a:p>
        </p:txBody>
      </p:sp>
      <p:sp>
        <p:nvSpPr>
          <p:cNvPr id="3" name="Subtitle 2"/>
          <p:cNvSpPr>
            <a:spLocks noGrp="1"/>
          </p:cNvSpPr>
          <p:nvPr>
            <p:ph type="subTitle" idx="1"/>
          </p:nvPr>
        </p:nvSpPr>
        <p:spPr>
          <a:xfrm>
            <a:off x="2712720" y="3009900"/>
            <a:ext cx="6400800" cy="1752600"/>
          </a:xfrm>
        </p:spPr>
        <p:txBody>
          <a:bodyPr>
            <a:noAutofit/>
          </a:bodyPr>
          <a:lstStyle/>
          <a:p>
            <a:r>
              <a:rPr sz="4000" dirty="0">
                <a:solidFill>
                  <a:srgbClr val="C00000"/>
                </a:solidFill>
              </a:rPr>
              <a:t>Science-Driven Nutrition for Brain, Body, and Microbiome</a:t>
            </a:r>
          </a:p>
          <a:p>
            <a:r>
              <a:rPr sz="4000" dirty="0">
                <a:solidFill>
                  <a:srgbClr val="C00000"/>
                </a:solidFill>
              </a:rPr>
              <a:t>Supporting Healthy Lifestyles — Every Bar Fuels a Mission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Ingredient Snapshot: MD Health Bars</a:t>
            </a:r>
          </a:p>
        </p:txBody>
      </p:sp>
      <p:sp>
        <p:nvSpPr>
          <p:cNvPr id="3" name="Content Placeholder 2"/>
          <p:cNvSpPr>
            <a:spLocks noGrp="1"/>
          </p:cNvSpPr>
          <p:nvPr>
            <p:ph idx="1"/>
          </p:nvPr>
        </p:nvSpPr>
        <p:spPr/>
        <p:txBody>
          <a:bodyPr>
            <a:normAutofit fontScale="77500" lnSpcReduction="20000"/>
          </a:bodyPr>
          <a:lstStyle/>
          <a:p>
            <a:endParaRPr/>
          </a:p>
          <a:p>
            <a:r>
              <a:t>• Organic Dates</a:t>
            </a:r>
          </a:p>
          <a:p>
            <a:r>
              <a:t>• Peanut Butter &amp; Peanut Flour</a:t>
            </a:r>
          </a:p>
          <a:p>
            <a:r>
              <a:t>• Pumpkin Seeds &amp; Chia Seeds</a:t>
            </a:r>
          </a:p>
          <a:p>
            <a:r>
              <a:t>• Unsweetened Cacao Chips &amp; Cocoa Powder</a:t>
            </a:r>
          </a:p>
          <a:p>
            <a:r>
              <a:t>• Tart Cherries &amp; Blueberries</a:t>
            </a:r>
          </a:p>
          <a:p>
            <a:r>
              <a:t>• Kale, Spinach, Broccoli (Greens Blend)</a:t>
            </a:r>
          </a:p>
          <a:p>
            <a:r>
              <a:t>• Beet &amp; Turmeric</a:t>
            </a:r>
          </a:p>
          <a:p>
            <a:r>
              <a:t>• Tapioca Fiber &amp; Vanilla Extract</a:t>
            </a:r>
          </a:p>
          <a:p>
            <a:r>
              <a:t>• Water (minimal processing)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Our Social Mission</a:t>
            </a:r>
          </a:p>
        </p:txBody>
      </p:sp>
      <p:sp>
        <p:nvSpPr>
          <p:cNvPr id="3" name="Content Placeholder 2"/>
          <p:cNvSpPr>
            <a:spLocks noGrp="1"/>
          </p:cNvSpPr>
          <p:nvPr>
            <p:ph idx="1"/>
          </p:nvPr>
        </p:nvSpPr>
        <p:spPr/>
        <p:txBody>
          <a:bodyPr>
            <a:normAutofit fontScale="92500" lnSpcReduction="20000"/>
          </a:bodyPr>
          <a:lstStyle/>
          <a:p>
            <a:endParaRPr/>
          </a:p>
          <a:p>
            <a:r>
              <a:t>We donate a portion of all proceeds to childhood nutrition charities</a:t>
            </a:r>
          </a:p>
          <a:p>
            <a:r>
              <a:t>Focused on reducing sugar and ultra-processed food intake in kids</a:t>
            </a:r>
          </a:p>
          <a:p>
            <a:r>
              <a:t>Helping schools and families shift toward whole-food, high-fiber nutrition</a:t>
            </a:r>
          </a:p>
          <a:p>
            <a:r>
              <a:t>MD Health Bars = A bar with a purpose: Fueling kids’ minds and bodies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Nuts (Peanuts)</a:t>
            </a:r>
          </a:p>
        </p:txBody>
      </p:sp>
      <p:sp>
        <p:nvSpPr>
          <p:cNvPr id="3" name="Content Placeholder 2"/>
          <p:cNvSpPr>
            <a:spLocks noGrp="1"/>
          </p:cNvSpPr>
          <p:nvPr>
            <p:ph idx="1"/>
          </p:nvPr>
        </p:nvSpPr>
        <p:spPr>
          <a:xfrm>
            <a:off x="1981200" y="1829119"/>
            <a:ext cx="8229600" cy="4525963"/>
          </a:xfrm>
        </p:spPr>
        <p:txBody>
          <a:bodyPr>
            <a:normAutofit fontScale="70000" lnSpcReduction="20000"/>
          </a:bodyPr>
          <a:lstStyle/>
          <a:p>
            <a:endParaRPr dirty="0"/>
          </a:p>
          <a:p>
            <a:r>
              <a:rPr sz="3600" dirty="0"/>
              <a:t>Rich in monounsaturated fats → improve LDL:HDL ratio and cardiovascular health</a:t>
            </a:r>
          </a:p>
          <a:p>
            <a:r>
              <a:rPr sz="3600" dirty="0"/>
              <a:t>Provide plant-based protein for satiety and muscle maintenance</a:t>
            </a:r>
          </a:p>
          <a:p>
            <a:r>
              <a:rPr sz="3600" dirty="0"/>
              <a:t>Contain resveratrol and polyphenols → potential neuroprotective effects</a:t>
            </a:r>
          </a:p>
          <a:p>
            <a:r>
              <a:rPr sz="3600" dirty="0"/>
              <a:t>May reduce risk of type 2 diabetes and all-cause mortality (NEJM 2013)</a:t>
            </a:r>
          </a:p>
          <a:p>
            <a:r>
              <a:rPr sz="3600" dirty="0"/>
              <a:t>[NEJM, 2013] Frequent nut consumption linked to a 20% lower death rate</a:t>
            </a:r>
          </a:p>
          <a:p>
            <a:r>
              <a:rPr sz="3600" dirty="0"/>
              <a:t>Peanuts linked to lower cardiovascular risk (JAMA Intern Med. 2015)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Seeds (Pumpkin &amp; Chia)</a:t>
            </a:r>
          </a:p>
        </p:txBody>
      </p:sp>
      <p:sp>
        <p:nvSpPr>
          <p:cNvPr id="3" name="Content Placeholder 2"/>
          <p:cNvSpPr>
            <a:spLocks noGrp="1"/>
          </p:cNvSpPr>
          <p:nvPr>
            <p:ph idx="1"/>
          </p:nvPr>
        </p:nvSpPr>
        <p:spPr>
          <a:xfrm>
            <a:off x="1981200" y="891858"/>
            <a:ext cx="8229600" cy="5783262"/>
          </a:xfrm>
        </p:spPr>
        <p:txBody>
          <a:bodyPr>
            <a:normAutofit lnSpcReduction="10000"/>
          </a:bodyPr>
          <a:lstStyle/>
          <a:p>
            <a:endParaRPr dirty="0"/>
          </a:p>
          <a:p>
            <a:r>
              <a:rPr dirty="0"/>
              <a:t>Chia seeds: Omega-3 ALA, fiber (10g/oz), complete protein, antioxidant activity</a:t>
            </a:r>
          </a:p>
          <a:p>
            <a:r>
              <a:rPr dirty="0"/>
              <a:t>Pumpkin seeds: Magnesium, zinc, tryptophan, and phytosterols</a:t>
            </a:r>
          </a:p>
          <a:p>
            <a:r>
              <a:rPr dirty="0"/>
              <a:t>Improve gut health, lipid profiles, and possibly cognition</a:t>
            </a:r>
          </a:p>
          <a:p>
            <a:r>
              <a:rPr dirty="0"/>
              <a:t>Chia lowers postprandial glucose (Diabetes Care 2007)</a:t>
            </a:r>
          </a:p>
          <a:p>
            <a:r>
              <a:rPr dirty="0"/>
              <a:t>Pumpkin seed oil may reduce blood pressure (</a:t>
            </a:r>
            <a:r>
              <a:rPr dirty="0" err="1"/>
              <a:t>Phytother</a:t>
            </a:r>
            <a:r>
              <a:rPr dirty="0"/>
              <a:t> Res 2011)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Berries (Tart Cherries &amp; Blueberries)</a:t>
            </a:r>
          </a:p>
        </p:txBody>
      </p:sp>
      <p:sp>
        <p:nvSpPr>
          <p:cNvPr id="3" name="Content Placeholder 2"/>
          <p:cNvSpPr>
            <a:spLocks noGrp="1"/>
          </p:cNvSpPr>
          <p:nvPr>
            <p:ph idx="1"/>
          </p:nvPr>
        </p:nvSpPr>
        <p:spPr>
          <a:xfrm>
            <a:off x="1981200" y="1952403"/>
            <a:ext cx="8229600" cy="4525963"/>
          </a:xfrm>
        </p:spPr>
        <p:txBody>
          <a:bodyPr>
            <a:normAutofit fontScale="92500" lnSpcReduction="20000"/>
          </a:bodyPr>
          <a:lstStyle/>
          <a:p>
            <a:endParaRPr dirty="0"/>
          </a:p>
          <a:p>
            <a:r>
              <a:rPr dirty="0"/>
              <a:t>Tart cherries: Anthocyanins reduce inflammation, improve sleep</a:t>
            </a:r>
          </a:p>
          <a:p>
            <a:r>
              <a:rPr dirty="0"/>
              <a:t>Blueberries: Improve memory and executive function</a:t>
            </a:r>
          </a:p>
          <a:p>
            <a:r>
              <a:rPr dirty="0"/>
              <a:t>High antioxidant (ORAC) scores</a:t>
            </a:r>
          </a:p>
          <a:p>
            <a:r>
              <a:rPr dirty="0"/>
              <a:t>Blueberries slow cognitive decline (Ann Neurol. 2012)</a:t>
            </a:r>
          </a:p>
          <a:p>
            <a:r>
              <a:rPr dirty="0"/>
              <a:t>Tart cherry juice reduces DOMS (Scand J Med Sci Sports, 2010)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50D43-72D9-C5DD-F520-018BC8ADCB46}"/>
              </a:ext>
            </a:extLst>
          </p:cNvPr>
          <p:cNvSpPr>
            <a:spLocks noGrp="1"/>
          </p:cNvSpPr>
          <p:nvPr>
            <p:ph type="title"/>
          </p:nvPr>
        </p:nvSpPr>
        <p:spPr>
          <a:xfrm>
            <a:off x="1524000" y="114300"/>
            <a:ext cx="7924800" cy="1143000"/>
          </a:xfrm>
        </p:spPr>
        <p:txBody>
          <a:bodyPr/>
          <a:lstStyle/>
          <a:p>
            <a:pPr>
              <a:defRPr/>
            </a:pPr>
            <a:r>
              <a:rPr lang="en-US" sz="2800" dirty="0"/>
              <a:t>Blueberries could help fight Alzheimer's, UC research shows </a:t>
            </a:r>
            <a:br>
              <a:rPr lang="en-US" sz="2800" dirty="0"/>
            </a:br>
            <a:r>
              <a:rPr lang="en-US" sz="1800" b="1" dirty="0">
                <a:solidFill>
                  <a:srgbClr val="FFFF00"/>
                </a:solidFill>
              </a:rPr>
              <a:t>University of Cincinnati Academic Health Center</a:t>
            </a:r>
          </a:p>
        </p:txBody>
      </p:sp>
      <p:sp>
        <p:nvSpPr>
          <p:cNvPr id="3" name="Content Placeholder 2">
            <a:extLst>
              <a:ext uri="{FF2B5EF4-FFF2-40B4-BE49-F238E27FC236}">
                <a16:creationId xmlns:a16="http://schemas.microsoft.com/office/drawing/2014/main" id="{ACE64F06-9D29-5C89-729F-D73E04F9F558}"/>
              </a:ext>
            </a:extLst>
          </p:cNvPr>
          <p:cNvSpPr>
            <a:spLocks noGrp="1"/>
          </p:cNvSpPr>
          <p:nvPr>
            <p:ph idx="1"/>
          </p:nvPr>
        </p:nvSpPr>
        <p:spPr>
          <a:xfrm>
            <a:off x="1676400" y="1981200"/>
            <a:ext cx="8839200" cy="4648200"/>
          </a:xfrm>
        </p:spPr>
        <p:txBody>
          <a:bodyPr/>
          <a:lstStyle/>
          <a:p>
            <a:pPr marL="342659" indent="-342659">
              <a:defRPr/>
            </a:pPr>
            <a:endParaRPr lang="en-US" sz="2000" dirty="0"/>
          </a:p>
          <a:p>
            <a:pPr marL="342659" indent="-342659">
              <a:defRPr/>
            </a:pPr>
            <a:r>
              <a:rPr lang="en-US" sz="2000" b="1" dirty="0">
                <a:solidFill>
                  <a:srgbClr val="FFFF00"/>
                </a:solidFill>
              </a:rPr>
              <a:t>adults aged 68 and older performed better on cognitive tests after 16 weeks of taking blueberry powder supplements</a:t>
            </a:r>
            <a:r>
              <a:rPr lang="en-US" sz="2000" dirty="0"/>
              <a:t>, versus a control group taking a placebo</a:t>
            </a:r>
          </a:p>
          <a:p>
            <a:pPr marL="342659" indent="-342659">
              <a:defRPr/>
            </a:pPr>
            <a:endParaRPr lang="en-US" sz="2000" dirty="0"/>
          </a:p>
          <a:p>
            <a:pPr marL="342659" indent="-342659">
              <a:defRPr/>
            </a:pPr>
            <a:r>
              <a:rPr lang="en-US" sz="2000" b="1" dirty="0">
                <a:solidFill>
                  <a:srgbClr val="FFFF00"/>
                </a:solidFill>
              </a:rPr>
              <a:t>real benefit in improving memory and cognitive function in some older adults</a:t>
            </a:r>
          </a:p>
          <a:p>
            <a:pPr marL="342659" indent="-342659">
              <a:defRPr/>
            </a:pPr>
            <a:endParaRPr lang="en-US" sz="2000" dirty="0"/>
          </a:p>
          <a:p>
            <a:pPr marL="342659" indent="-342659">
              <a:defRPr/>
            </a:pPr>
            <a:r>
              <a:rPr lang="en-US" sz="2000" dirty="0"/>
              <a:t>beneficial effects could be due to </a:t>
            </a:r>
            <a:r>
              <a:rPr lang="en-US" sz="2000" b="1" dirty="0">
                <a:solidFill>
                  <a:srgbClr val="FFFF00"/>
                </a:solidFill>
              </a:rPr>
              <a:t>flavonoids called anthocyanins, which have been shown to improve animals’ cognition</a:t>
            </a:r>
          </a:p>
        </p:txBody>
      </p:sp>
      <p:pic>
        <p:nvPicPr>
          <p:cNvPr id="251908" name="Picture 4">
            <a:extLst>
              <a:ext uri="{FF2B5EF4-FFF2-40B4-BE49-F238E27FC236}">
                <a16:creationId xmlns:a16="http://schemas.microsoft.com/office/drawing/2014/main" id="{AE5A102C-764A-08E3-134B-501BF41B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0314" y="685800"/>
            <a:ext cx="1817687"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6517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4900-3E4F-F526-969D-9504B212D980}"/>
              </a:ext>
            </a:extLst>
          </p:cNvPr>
          <p:cNvSpPr>
            <a:spLocks noGrp="1"/>
          </p:cNvSpPr>
          <p:nvPr>
            <p:ph type="title"/>
          </p:nvPr>
        </p:nvSpPr>
        <p:spPr>
          <a:xfrm>
            <a:off x="1905000" y="152400"/>
            <a:ext cx="8534400" cy="1143000"/>
          </a:xfrm>
        </p:spPr>
        <p:txBody>
          <a:bodyPr/>
          <a:lstStyle/>
          <a:p>
            <a:pPr>
              <a:defRPr/>
            </a:pPr>
            <a:r>
              <a:rPr lang="en-US" sz="2400" dirty="0"/>
              <a:t>Could berries be better than statins??</a:t>
            </a:r>
            <a:br>
              <a:rPr lang="en-US" sz="2400" dirty="0"/>
            </a:br>
            <a:endParaRPr lang="en-US" sz="2400" dirty="0"/>
          </a:p>
        </p:txBody>
      </p:sp>
      <p:sp>
        <p:nvSpPr>
          <p:cNvPr id="252931" name="Content Placeholder 2">
            <a:extLst>
              <a:ext uri="{FF2B5EF4-FFF2-40B4-BE49-F238E27FC236}">
                <a16:creationId xmlns:a16="http://schemas.microsoft.com/office/drawing/2014/main" id="{F6E63813-548B-FB00-545F-9F21AFA7DC20}"/>
              </a:ext>
            </a:extLst>
          </p:cNvPr>
          <p:cNvSpPr>
            <a:spLocks noGrp="1"/>
          </p:cNvSpPr>
          <p:nvPr>
            <p:ph idx="1"/>
          </p:nvPr>
        </p:nvSpPr>
        <p:spPr>
          <a:xfrm>
            <a:off x="1752600" y="762000"/>
            <a:ext cx="8763000" cy="5867400"/>
          </a:xfrm>
        </p:spPr>
        <p:txBody>
          <a:bodyPr/>
          <a:lstStyle/>
          <a:p>
            <a:r>
              <a:rPr lang="en-US" altLang="en-US" sz="2000" b="1" dirty="0"/>
              <a:t>Sixty percent of the anthocyanins consumed by the women came from blueberries.</a:t>
            </a:r>
          </a:p>
          <a:p>
            <a:endParaRPr lang="en-US" altLang="en-US" sz="2000" dirty="0"/>
          </a:p>
          <a:p>
            <a:r>
              <a:rPr lang="en-US" altLang="en-US" sz="2000" b="1" dirty="0">
                <a:solidFill>
                  <a:srgbClr val="FFFF00"/>
                </a:solidFill>
              </a:rPr>
              <a:t>93,600 women </a:t>
            </a:r>
            <a:r>
              <a:rPr lang="en-US" altLang="en-US" sz="2000" b="1" dirty="0"/>
              <a:t>who were 25 to 42 years old when they entered the Nurses’ Health Study. </a:t>
            </a:r>
            <a:r>
              <a:rPr lang="en-US" altLang="en-US" sz="2000" b="1" dirty="0">
                <a:solidFill>
                  <a:srgbClr val="FFFF00"/>
                </a:solidFill>
              </a:rPr>
              <a:t>After 18 years</a:t>
            </a:r>
            <a:r>
              <a:rPr lang="en-US" altLang="en-US" sz="2000" b="1" dirty="0"/>
              <a:t>, the risk of heart attack in those who got the </a:t>
            </a:r>
            <a:r>
              <a:rPr lang="en-US" altLang="en-US" sz="2000" b="1" dirty="0">
                <a:solidFill>
                  <a:srgbClr val="FFFF00"/>
                </a:solidFill>
              </a:rPr>
              <a:t>most anthocyanins from their food (at least 25 milligrams a day) was 32 percent lower than the risk in those who got the least (2.5 mg a day or less).</a:t>
            </a:r>
          </a:p>
          <a:p>
            <a:endParaRPr lang="en-US" altLang="en-US" sz="2000" b="1" dirty="0"/>
          </a:p>
          <a:p>
            <a:r>
              <a:rPr lang="en-US" altLang="en-US" sz="2000" b="1" dirty="0">
                <a:solidFill>
                  <a:srgbClr val="FFFF00"/>
                </a:solidFill>
              </a:rPr>
              <a:t>blueberries</a:t>
            </a:r>
            <a:r>
              <a:rPr lang="en-US" altLang="en-US" sz="2000" b="1" dirty="0"/>
              <a:t> (which average about </a:t>
            </a:r>
            <a:r>
              <a:rPr lang="en-US" altLang="en-US" sz="2000" b="1" dirty="0">
                <a:solidFill>
                  <a:srgbClr val="FFFF00"/>
                </a:solidFill>
              </a:rPr>
              <a:t>530 mg per cup</a:t>
            </a:r>
            <a:r>
              <a:rPr lang="en-US" altLang="en-US" sz="2000" b="1" dirty="0"/>
              <a:t>) and strawberries (35 mg per cup), blackberries (355 mg per cup), cherries (175 mg per cup), raspberries (115 mg per cup), red cabbage (115 mg per cup), red grapes (45 mg per cup), and black plums (35 mg each), </a:t>
            </a:r>
          </a:p>
          <a:p>
            <a:endParaRPr lang="en-US" altLang="en-US" sz="2000" b="1" dirty="0"/>
          </a:p>
          <a:p>
            <a:pPr marL="0" indent="0" algn="ctr">
              <a:buNone/>
            </a:pPr>
            <a:r>
              <a:rPr lang="en-US" altLang="en-US" sz="2000" b="1" dirty="0"/>
              <a:t>Remember we are only talking about at least 25 mg a day.</a:t>
            </a:r>
          </a:p>
          <a:p>
            <a:endParaRPr lang="en-US" altLang="en-US" sz="2000" b="1" dirty="0"/>
          </a:p>
          <a:p>
            <a:pPr algn="ctr"/>
            <a:r>
              <a:rPr lang="en-US" altLang="en-US" sz="2000" b="1" dirty="0"/>
              <a:t>        </a:t>
            </a:r>
            <a:endParaRPr lang="en-US" altLang="en-US" sz="2000" dirty="0"/>
          </a:p>
        </p:txBody>
      </p:sp>
    </p:spTree>
    <p:extLst>
      <p:ext uri="{BB962C8B-B14F-4D97-AF65-F5344CB8AC3E}">
        <p14:creationId xmlns:p14="http://schemas.microsoft.com/office/powerpoint/2010/main" val="2403723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100% Dark Chocolate (Cacao Chips &amp; Cocoa Powder)</a:t>
            </a:r>
          </a:p>
        </p:txBody>
      </p:sp>
      <p:sp>
        <p:nvSpPr>
          <p:cNvPr id="3" name="Content Placeholder 2"/>
          <p:cNvSpPr>
            <a:spLocks noGrp="1"/>
          </p:cNvSpPr>
          <p:nvPr>
            <p:ph idx="1"/>
          </p:nvPr>
        </p:nvSpPr>
        <p:spPr>
          <a:xfrm>
            <a:off x="1981200" y="1472502"/>
            <a:ext cx="8229600" cy="5001450"/>
          </a:xfrm>
        </p:spPr>
        <p:txBody>
          <a:bodyPr>
            <a:normAutofit lnSpcReduction="10000"/>
          </a:bodyPr>
          <a:lstStyle/>
          <a:p>
            <a:endParaRPr dirty="0"/>
          </a:p>
          <a:p>
            <a:r>
              <a:rPr dirty="0"/>
              <a:t>High in flavanols: improve endothelial function and reduce BP</a:t>
            </a:r>
          </a:p>
          <a:p>
            <a:r>
              <a:rPr dirty="0"/>
              <a:t>Enhance cerebral blood flow and possibly memory</a:t>
            </a:r>
          </a:p>
          <a:p>
            <a:r>
              <a:rPr dirty="0"/>
              <a:t>Anti-inflammatory and antioxidant properties</a:t>
            </a:r>
          </a:p>
          <a:p>
            <a:r>
              <a:rPr dirty="0"/>
              <a:t>Cocoa flavanols improve cognition (J </a:t>
            </a:r>
            <a:r>
              <a:rPr dirty="0" err="1"/>
              <a:t>Nutr</a:t>
            </a:r>
            <a:r>
              <a:rPr dirty="0"/>
              <a:t>. 2008)</a:t>
            </a:r>
          </a:p>
          <a:p>
            <a:r>
              <a:rPr dirty="0"/>
              <a:t>Habitual intake linked to reduced CV events (BMJ 2012)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Leafy Greens (Kale, Spinach, Broccoli)</a:t>
            </a:r>
          </a:p>
        </p:txBody>
      </p:sp>
      <p:sp>
        <p:nvSpPr>
          <p:cNvPr id="3" name="Content Placeholder 2"/>
          <p:cNvSpPr>
            <a:spLocks noGrp="1"/>
          </p:cNvSpPr>
          <p:nvPr>
            <p:ph idx="1"/>
          </p:nvPr>
        </p:nvSpPr>
        <p:spPr>
          <a:xfrm>
            <a:off x="1981200" y="1975105"/>
            <a:ext cx="8229600" cy="4525963"/>
          </a:xfrm>
        </p:spPr>
        <p:txBody>
          <a:bodyPr>
            <a:normAutofit fontScale="92500" lnSpcReduction="10000"/>
          </a:bodyPr>
          <a:lstStyle/>
          <a:p>
            <a:endParaRPr dirty="0"/>
          </a:p>
          <a:p>
            <a:r>
              <a:rPr dirty="0"/>
              <a:t>Rich in vitamin K, folate, nitrates → support cognitive &amp; vascular health</a:t>
            </a:r>
          </a:p>
          <a:p>
            <a:r>
              <a:rPr dirty="0"/>
              <a:t>Contain lutein/zeaxanthin for brain and eye protection</a:t>
            </a:r>
          </a:p>
          <a:p>
            <a:r>
              <a:rPr dirty="0"/>
              <a:t>Support detoxification and immune modulation</a:t>
            </a:r>
          </a:p>
          <a:p>
            <a:r>
              <a:rPr dirty="0"/>
              <a:t>Slow cognitive decline (Neurology 2017)</a:t>
            </a:r>
          </a:p>
          <a:p>
            <a:r>
              <a:rPr dirty="0"/>
              <a:t>Cruciferous vegetables lower cancer risk (JNCI 1996)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4BFE56-1A0F-CA17-B189-10436E2D2CC9}"/>
              </a:ext>
            </a:extLst>
          </p:cNvPr>
          <p:cNvSpPr txBox="1"/>
          <p:nvPr/>
        </p:nvSpPr>
        <p:spPr>
          <a:xfrm>
            <a:off x="659567" y="1768839"/>
            <a:ext cx="9938479" cy="4339650"/>
          </a:xfrm>
          <a:prstGeom prst="rect">
            <a:avLst/>
          </a:prstGeom>
          <a:noFill/>
        </p:spPr>
        <p:txBody>
          <a:bodyPr wrap="square">
            <a:spAutoFit/>
          </a:bodyPr>
          <a:lstStyle/>
          <a:p>
            <a:pPr>
              <a:buNone/>
            </a:pPr>
            <a:r>
              <a:rPr lang="en-US" sz="2800" b="1" dirty="0"/>
              <a:t>Cognitive &amp; Functional Outcomes</a:t>
            </a:r>
          </a:p>
          <a:p>
            <a:pPr>
              <a:buNone/>
            </a:pPr>
            <a:r>
              <a:rPr lang="en-US" sz="2800" dirty="0"/>
              <a:t>Compared with controls, the lifestyle group showed:</a:t>
            </a:r>
            <a:br>
              <a:rPr lang="en-US" sz="2800" dirty="0"/>
            </a:br>
            <a:r>
              <a:rPr lang="en-US" sz="2800" dirty="0"/>
              <a:t>• Significant improvement on </a:t>
            </a:r>
            <a:r>
              <a:rPr lang="en-US" sz="2800" b="1" dirty="0"/>
              <a:t>CGIC</a:t>
            </a:r>
            <a:r>
              <a:rPr lang="en-US" sz="2800" dirty="0"/>
              <a:t> (p=0.001)</a:t>
            </a:r>
            <a:br>
              <a:rPr lang="en-US" sz="2800" dirty="0"/>
            </a:br>
            <a:r>
              <a:rPr lang="en-US" sz="2800" dirty="0"/>
              <a:t>• Significant benefit on </a:t>
            </a:r>
            <a:r>
              <a:rPr lang="en-US" sz="2800" b="1" dirty="0"/>
              <a:t>CDR-Sum of Boxes</a:t>
            </a:r>
            <a:r>
              <a:rPr lang="en-US" sz="2800" dirty="0"/>
              <a:t> (p=0.032) and </a:t>
            </a:r>
            <a:r>
              <a:rPr lang="en-US" sz="2800" b="1" dirty="0"/>
              <a:t>CDR-Global</a:t>
            </a:r>
            <a:r>
              <a:rPr lang="en-US" sz="2800" dirty="0"/>
              <a:t> (p=0.037)</a:t>
            </a:r>
            <a:br>
              <a:rPr lang="en-US" sz="2800" dirty="0"/>
            </a:br>
            <a:r>
              <a:rPr lang="en-US" sz="2800" dirty="0"/>
              <a:t>• </a:t>
            </a:r>
            <a:r>
              <a:rPr lang="en-US" sz="2800" b="1" dirty="0"/>
              <a:t>Trend toward improvement</a:t>
            </a:r>
            <a:r>
              <a:rPr lang="en-US" sz="2800" dirty="0"/>
              <a:t> in ADAS-Cog (p=0.053)</a:t>
            </a:r>
          </a:p>
          <a:p>
            <a:pPr>
              <a:buNone/>
            </a:pPr>
            <a:endParaRPr lang="en-US" sz="2800" dirty="0"/>
          </a:p>
          <a:p>
            <a:pPr>
              <a:buNone/>
            </a:pPr>
            <a:r>
              <a:rPr lang="en-US" sz="4000" dirty="0">
                <a:solidFill>
                  <a:srgbClr val="FFC000"/>
                </a:solidFill>
              </a:rPr>
              <a:t>Controls </a:t>
            </a:r>
            <a:r>
              <a:rPr lang="en-US" sz="4000" b="1" dirty="0">
                <a:solidFill>
                  <a:srgbClr val="FFC000"/>
                </a:solidFill>
              </a:rPr>
              <a:t>declined</a:t>
            </a:r>
            <a:r>
              <a:rPr lang="en-US" sz="4000" dirty="0">
                <a:solidFill>
                  <a:srgbClr val="FFC000"/>
                </a:solidFill>
              </a:rPr>
              <a:t>, while intervention participants </a:t>
            </a:r>
            <a:r>
              <a:rPr lang="en-US" sz="4000" b="1" dirty="0">
                <a:solidFill>
                  <a:srgbClr val="FFC000"/>
                </a:solidFill>
              </a:rPr>
              <a:t>improved or stabilized</a:t>
            </a:r>
            <a:r>
              <a:rPr lang="en-US" sz="4000" dirty="0">
                <a:solidFill>
                  <a:srgbClr val="FFC000"/>
                </a:solidFill>
              </a:rPr>
              <a:t>.</a:t>
            </a:r>
          </a:p>
        </p:txBody>
      </p:sp>
    </p:spTree>
    <p:extLst>
      <p:ext uri="{BB962C8B-B14F-4D97-AF65-F5344CB8AC3E}">
        <p14:creationId xmlns:p14="http://schemas.microsoft.com/office/powerpoint/2010/main" val="1194326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Beets</a:t>
            </a:r>
          </a:p>
        </p:txBody>
      </p:sp>
      <p:sp>
        <p:nvSpPr>
          <p:cNvPr id="3" name="Content Placeholder 2"/>
          <p:cNvSpPr>
            <a:spLocks noGrp="1"/>
          </p:cNvSpPr>
          <p:nvPr>
            <p:ph idx="1"/>
          </p:nvPr>
        </p:nvSpPr>
        <p:spPr/>
        <p:txBody>
          <a:bodyPr/>
          <a:lstStyle/>
          <a:p>
            <a:endParaRPr/>
          </a:p>
          <a:p>
            <a:r>
              <a:t>Rich in dietary nitrates → improve vascular and cognitive function</a:t>
            </a:r>
          </a:p>
          <a:p>
            <a:r>
              <a:t>Support brain perfusion in aging populations</a:t>
            </a:r>
          </a:p>
          <a:p>
            <a:r>
              <a:t>Contain anti-inflammatory betalains and fiber</a:t>
            </a:r>
          </a:p>
          <a:p>
            <a:r>
              <a:t>Improve reaction time (Nitric Oxide 2017)</a:t>
            </a:r>
          </a:p>
          <a:p>
            <a:r>
              <a:t>Enhance athletic performance (J Appl Physiol. 2009)</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Omega-3s from Seeds</a:t>
            </a:r>
          </a:p>
        </p:txBody>
      </p:sp>
      <p:sp>
        <p:nvSpPr>
          <p:cNvPr id="3" name="Content Placeholder 2"/>
          <p:cNvSpPr>
            <a:spLocks noGrp="1"/>
          </p:cNvSpPr>
          <p:nvPr>
            <p:ph idx="1"/>
          </p:nvPr>
        </p:nvSpPr>
        <p:spPr/>
        <p:txBody>
          <a:bodyPr/>
          <a:lstStyle/>
          <a:p>
            <a:endParaRPr/>
          </a:p>
          <a:p>
            <a:r>
              <a:t>Chia and pumpkin seeds provide ALA → precursor to EPA/DHA</a:t>
            </a:r>
          </a:p>
          <a:p>
            <a:r>
              <a:t>Support anti-inflammatory, cardioprotective, and neuroprotective function</a:t>
            </a:r>
          </a:p>
          <a:p>
            <a:r>
              <a:t>ALA reduces fatal CHD (Circulation 2009)</a:t>
            </a:r>
          </a:p>
          <a:p>
            <a:r>
              <a:t>Important omega-3 source in vegetarian diets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Dates</a:t>
            </a:r>
          </a:p>
        </p:txBody>
      </p:sp>
      <p:sp>
        <p:nvSpPr>
          <p:cNvPr id="3" name="Content Placeholder 2"/>
          <p:cNvSpPr>
            <a:spLocks noGrp="1"/>
          </p:cNvSpPr>
          <p:nvPr>
            <p:ph idx="1"/>
          </p:nvPr>
        </p:nvSpPr>
        <p:spPr>
          <a:xfrm>
            <a:off x="1981200" y="1024128"/>
            <a:ext cx="8229600" cy="5696712"/>
          </a:xfrm>
        </p:spPr>
        <p:txBody>
          <a:bodyPr>
            <a:normAutofit lnSpcReduction="10000"/>
          </a:bodyPr>
          <a:lstStyle/>
          <a:p>
            <a:endParaRPr dirty="0"/>
          </a:p>
          <a:p>
            <a:r>
              <a:rPr dirty="0"/>
              <a:t>Natural sweetener with low glycemic impact when combined with fiber/protein</a:t>
            </a:r>
          </a:p>
          <a:p>
            <a:r>
              <a:rPr dirty="0"/>
              <a:t>High in polyphenols, potassium, and prebiotic fiber</a:t>
            </a:r>
          </a:p>
          <a:p>
            <a:r>
              <a:rPr dirty="0"/>
              <a:t>Aid digestion, antioxidant defense, and natural energy</a:t>
            </a:r>
          </a:p>
          <a:p>
            <a:r>
              <a:rPr dirty="0"/>
              <a:t>In vitro antioxidant properties (J Agric Food Chem. 2013)</a:t>
            </a:r>
          </a:p>
          <a:p>
            <a:r>
              <a:rPr dirty="0"/>
              <a:t>Improve labor and cervical ripening (J </a:t>
            </a:r>
            <a:r>
              <a:rPr dirty="0" err="1"/>
              <a:t>Obstet</a:t>
            </a:r>
            <a:r>
              <a:rPr dirty="0"/>
              <a:t> </a:t>
            </a:r>
            <a:r>
              <a:rPr dirty="0" err="1"/>
              <a:t>Gynaecol</a:t>
            </a:r>
            <a:r>
              <a:rPr dirty="0"/>
              <a:t>. 2011)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Tapioca Fiber</a:t>
            </a:r>
          </a:p>
        </p:txBody>
      </p:sp>
      <p:sp>
        <p:nvSpPr>
          <p:cNvPr id="3" name="Content Placeholder 2"/>
          <p:cNvSpPr>
            <a:spLocks noGrp="1"/>
          </p:cNvSpPr>
          <p:nvPr>
            <p:ph idx="1"/>
          </p:nvPr>
        </p:nvSpPr>
        <p:spPr/>
        <p:txBody>
          <a:bodyPr/>
          <a:lstStyle/>
          <a:p>
            <a:endParaRPr/>
          </a:p>
          <a:p>
            <a:r>
              <a:t>Resistant dextrin with prebiotic effects</a:t>
            </a:r>
          </a:p>
          <a:p>
            <a:r>
              <a:t>Improves gut microbiota diversity and SCFA production</a:t>
            </a:r>
          </a:p>
          <a:p>
            <a:r>
              <a:t>Reduces glucose/insulin spikes and promotes satiety</a:t>
            </a:r>
          </a:p>
          <a:p>
            <a:r>
              <a:t>Increases bifidobacteria (Nutrients 2020)</a:t>
            </a:r>
          </a:p>
          <a:p>
            <a:r>
              <a:t>Improves glycemic response (J Food Sci 2018)</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Vanilla Extract</a:t>
            </a:r>
          </a:p>
        </p:txBody>
      </p:sp>
      <p:sp>
        <p:nvSpPr>
          <p:cNvPr id="3" name="Content Placeholder 2"/>
          <p:cNvSpPr>
            <a:spLocks noGrp="1"/>
          </p:cNvSpPr>
          <p:nvPr>
            <p:ph idx="1"/>
          </p:nvPr>
        </p:nvSpPr>
        <p:spPr/>
        <p:txBody>
          <a:bodyPr/>
          <a:lstStyle/>
          <a:p>
            <a:endParaRPr/>
          </a:p>
          <a:p>
            <a:r>
              <a:t>Contains vanillin: mood-enhancing and anti-inflammatory effects</a:t>
            </a:r>
          </a:p>
          <a:p>
            <a:r>
              <a:t>Adds satiety and sensory satisfaction</a:t>
            </a:r>
          </a:p>
          <a:p>
            <a:r>
              <a:t>Antioxidant, anti-cancer potential (Food Chem Toxicol 2007)</a:t>
            </a:r>
          </a:p>
          <a:p>
            <a:r>
              <a:t>Reduces oxidative stress (Plant Foods Hum Nutr 2005)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Turmeric (Curcumin)</a:t>
            </a:r>
          </a:p>
        </p:txBody>
      </p:sp>
      <p:sp>
        <p:nvSpPr>
          <p:cNvPr id="3" name="Content Placeholder 2"/>
          <p:cNvSpPr>
            <a:spLocks noGrp="1"/>
          </p:cNvSpPr>
          <p:nvPr>
            <p:ph idx="1"/>
          </p:nvPr>
        </p:nvSpPr>
        <p:spPr>
          <a:xfrm>
            <a:off x="1981200" y="1417639"/>
            <a:ext cx="8229600" cy="4708525"/>
          </a:xfrm>
        </p:spPr>
        <p:txBody>
          <a:bodyPr>
            <a:normAutofit fontScale="92500" lnSpcReduction="10000"/>
          </a:bodyPr>
          <a:lstStyle/>
          <a:p>
            <a:endParaRPr dirty="0"/>
          </a:p>
          <a:p>
            <a:r>
              <a:rPr dirty="0"/>
              <a:t>Potent anti-inflammatory and antioxidant (curcumin)</a:t>
            </a:r>
          </a:p>
          <a:p>
            <a:r>
              <a:rPr dirty="0"/>
              <a:t>Modulates inflammatory pathways (NF-</a:t>
            </a:r>
            <a:r>
              <a:rPr dirty="0" err="1"/>
              <a:t>κB</a:t>
            </a:r>
            <a:r>
              <a:rPr dirty="0"/>
              <a:t>, COX-2, TNF-α)</a:t>
            </a:r>
          </a:p>
          <a:p>
            <a:r>
              <a:rPr dirty="0"/>
              <a:t>Supports gut, joint, and cognitive health</a:t>
            </a:r>
          </a:p>
          <a:p>
            <a:r>
              <a:rPr dirty="0"/>
              <a:t>Improves IBS/IBD symptoms (J Altern Complement Med 2004)</a:t>
            </a:r>
          </a:p>
          <a:p>
            <a:r>
              <a:rPr dirty="0"/>
              <a:t>Enhances cognition in long-term users (Am J </a:t>
            </a:r>
            <a:r>
              <a:rPr dirty="0" err="1"/>
              <a:t>Geriatr</a:t>
            </a:r>
            <a:r>
              <a:rPr dirty="0"/>
              <a:t> Psychiatry 2018)</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F3E1-7026-F193-95F2-D7F444093E2D}"/>
              </a:ext>
            </a:extLst>
          </p:cNvPr>
          <p:cNvSpPr>
            <a:spLocks noGrp="1"/>
          </p:cNvSpPr>
          <p:nvPr>
            <p:ph type="title"/>
          </p:nvPr>
        </p:nvSpPr>
        <p:spPr>
          <a:xfrm>
            <a:off x="1676400" y="76200"/>
            <a:ext cx="7772400" cy="1143000"/>
          </a:xfrm>
        </p:spPr>
        <p:txBody>
          <a:bodyPr/>
          <a:lstStyle/>
          <a:p>
            <a:pPr>
              <a:defRPr/>
            </a:pPr>
            <a:r>
              <a:rPr lang="en-US" sz="3200" dirty="0"/>
              <a:t>Cinnamon may be fragrant medicine for the brain </a:t>
            </a:r>
          </a:p>
        </p:txBody>
      </p:sp>
      <p:sp>
        <p:nvSpPr>
          <p:cNvPr id="249859" name="Content Placeholder 2">
            <a:extLst>
              <a:ext uri="{FF2B5EF4-FFF2-40B4-BE49-F238E27FC236}">
                <a16:creationId xmlns:a16="http://schemas.microsoft.com/office/drawing/2014/main" id="{615A10A9-B984-424F-A8F2-3931804A8E34}"/>
              </a:ext>
            </a:extLst>
          </p:cNvPr>
          <p:cNvSpPr>
            <a:spLocks noGrp="1"/>
          </p:cNvSpPr>
          <p:nvPr>
            <p:ph idx="1"/>
          </p:nvPr>
        </p:nvSpPr>
        <p:spPr>
          <a:xfrm>
            <a:off x="1524000" y="1371600"/>
            <a:ext cx="9067800" cy="5486400"/>
          </a:xfrm>
        </p:spPr>
        <p:txBody>
          <a:bodyPr/>
          <a:lstStyle/>
          <a:p>
            <a:r>
              <a:rPr lang="en-US" altLang="en-US" sz="2400" dirty="0"/>
              <a:t>There are a lot of </a:t>
            </a:r>
            <a:r>
              <a:rPr lang="en-US" altLang="en-US" sz="2800" b="1" dirty="0">
                <a:solidFill>
                  <a:srgbClr val="FFFF00"/>
                </a:solidFill>
              </a:rPr>
              <a:t>potential benefits </a:t>
            </a:r>
            <a:r>
              <a:rPr lang="en-US" altLang="en-US" sz="2400" dirty="0"/>
              <a:t>of cinnamon including helping with </a:t>
            </a:r>
            <a:r>
              <a:rPr lang="en-US" altLang="en-US" sz="2800" b="1" dirty="0">
                <a:solidFill>
                  <a:srgbClr val="FFFF00"/>
                </a:solidFill>
              </a:rPr>
              <a:t>glucose control </a:t>
            </a:r>
            <a:r>
              <a:rPr lang="en-US" altLang="en-US" sz="2400" dirty="0"/>
              <a:t>and may </a:t>
            </a:r>
            <a:r>
              <a:rPr lang="en-US" altLang="en-US" sz="2800" b="1" dirty="0">
                <a:solidFill>
                  <a:srgbClr val="FFFF00"/>
                </a:solidFill>
              </a:rPr>
              <a:t>lower blood sugar </a:t>
            </a:r>
            <a:r>
              <a:rPr lang="en-US" altLang="en-US" sz="2400" dirty="0"/>
              <a:t>in people with diabetes. </a:t>
            </a:r>
          </a:p>
          <a:p>
            <a:endParaRPr lang="en-US" altLang="en-US" sz="2400" dirty="0"/>
          </a:p>
          <a:p>
            <a:endParaRPr lang="en-US" altLang="en-US" sz="2400" dirty="0"/>
          </a:p>
          <a:p>
            <a:r>
              <a:rPr lang="en-US" altLang="en-US" sz="2400" dirty="0"/>
              <a:t>Poor–learning mice </a:t>
            </a:r>
            <a:r>
              <a:rPr lang="en-US" altLang="en-US" sz="2800" b="1" dirty="0">
                <a:solidFill>
                  <a:srgbClr val="FFFF00"/>
                </a:solidFill>
              </a:rPr>
              <a:t>took about 150 seconds to find the right hole in the Barnes maze test</a:t>
            </a:r>
            <a:r>
              <a:rPr lang="en-US" altLang="en-US" sz="2400" dirty="0"/>
              <a:t>. On the other hand, after </a:t>
            </a:r>
            <a:r>
              <a:rPr lang="en-US" altLang="en-US" sz="2800" b="1" dirty="0">
                <a:solidFill>
                  <a:srgbClr val="FFFF00"/>
                </a:solidFill>
              </a:rPr>
              <a:t>one month of cinnamon treatment, poor–learning mice were finding the right hole within 60 seconds</a:t>
            </a:r>
            <a:r>
              <a:rPr lang="en-US" altLang="en-US" sz="2400" dirty="0"/>
              <a:t>.</a:t>
            </a:r>
          </a:p>
          <a:p>
            <a:endParaRPr lang="en-US" altLang="en-US" sz="2400" dirty="0"/>
          </a:p>
        </p:txBody>
      </p:sp>
      <p:pic>
        <p:nvPicPr>
          <p:cNvPr id="249860" name="Picture 1">
            <a:extLst>
              <a:ext uri="{FF2B5EF4-FFF2-40B4-BE49-F238E27FC236}">
                <a16:creationId xmlns:a16="http://schemas.microsoft.com/office/drawing/2014/main" id="{8C558EE7-90F0-5A20-65DF-E3394B79B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7630" y="179737"/>
            <a:ext cx="1932318" cy="1657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3043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Mediterranean &amp; MIND Diet Alignment</a:t>
            </a:r>
          </a:p>
        </p:txBody>
      </p:sp>
      <p:sp>
        <p:nvSpPr>
          <p:cNvPr id="3" name="Content Placeholder 2"/>
          <p:cNvSpPr>
            <a:spLocks noGrp="1"/>
          </p:cNvSpPr>
          <p:nvPr>
            <p:ph idx="1"/>
          </p:nvPr>
        </p:nvSpPr>
        <p:spPr>
          <a:xfrm>
            <a:off x="2045208" y="914400"/>
            <a:ext cx="8165592" cy="5943600"/>
          </a:xfrm>
        </p:spPr>
        <p:txBody>
          <a:bodyPr>
            <a:normAutofit/>
          </a:bodyPr>
          <a:lstStyle/>
          <a:p>
            <a:endParaRPr dirty="0"/>
          </a:p>
          <a:p>
            <a:r>
              <a:rPr dirty="0"/>
              <a:t>MD Health Bars follow principles of Mediterranean and MIND diets</a:t>
            </a:r>
          </a:p>
          <a:p>
            <a:r>
              <a:rPr dirty="0"/>
              <a:t>Include nuts, seeds, berries, leafy greens, healthy fats, and polyphenols</a:t>
            </a:r>
          </a:p>
          <a:p>
            <a:r>
              <a:rPr dirty="0"/>
              <a:t>Rich in fiber and whole-food ingredients with minimal processing</a:t>
            </a:r>
          </a:p>
          <a:p>
            <a:r>
              <a:rPr dirty="0"/>
              <a:t>MIND diet shown to slow cognitive decline and lower Alzheimer’s risk</a:t>
            </a:r>
          </a:p>
          <a:p>
            <a:r>
              <a:rPr dirty="0"/>
              <a:t>No ultra-processed ingredients, preservatives, or artificial additives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We Are Not Ultra-Processed</a:t>
            </a:r>
          </a:p>
        </p:txBody>
      </p:sp>
      <p:sp>
        <p:nvSpPr>
          <p:cNvPr id="3" name="Content Placeholder 2"/>
          <p:cNvSpPr>
            <a:spLocks noGrp="1"/>
          </p:cNvSpPr>
          <p:nvPr>
            <p:ph idx="1"/>
          </p:nvPr>
        </p:nvSpPr>
        <p:spPr/>
        <p:txBody>
          <a:bodyPr>
            <a:normAutofit fontScale="70000" lnSpcReduction="20000"/>
          </a:bodyPr>
          <a:lstStyle/>
          <a:p>
            <a:endParaRPr dirty="0"/>
          </a:p>
          <a:p>
            <a:r>
              <a:rPr dirty="0"/>
              <a:t>Ultra-processed foods make up 55–62% of calories in the average American diet (CDC 2025)</a:t>
            </a:r>
            <a:endParaRPr lang="en-US" dirty="0"/>
          </a:p>
          <a:p>
            <a:endParaRPr dirty="0"/>
          </a:p>
          <a:p>
            <a:r>
              <a:rPr dirty="0"/>
              <a:t>Linked to higher risk of obesity, type 2 diabetes, cardiovascular disease, and early mortality</a:t>
            </a:r>
            <a:endParaRPr lang="en-US" dirty="0"/>
          </a:p>
          <a:p>
            <a:endParaRPr dirty="0"/>
          </a:p>
          <a:p>
            <a:r>
              <a:rPr dirty="0"/>
              <a:t>Most bars on the market contain preservatives, emulsifiers, sweeteners, and dyes</a:t>
            </a:r>
            <a:endParaRPr lang="en-US" dirty="0"/>
          </a:p>
          <a:p>
            <a:endParaRPr dirty="0"/>
          </a:p>
          <a:p>
            <a:r>
              <a:rPr dirty="0"/>
              <a:t>MD Health Bars are made with real, whole-food ingredients you can recognize</a:t>
            </a:r>
            <a:endParaRPr lang="en-US" dirty="0"/>
          </a:p>
          <a:p>
            <a:endParaRPr dirty="0"/>
          </a:p>
          <a:p>
            <a:r>
              <a:rPr dirty="0"/>
              <a:t>No gums, isolates, additives, or artificial flavors — truly clean label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MD Health Bars: Fueling a Healthier Future</a:t>
            </a:r>
          </a:p>
        </p:txBody>
      </p:sp>
      <p:sp>
        <p:nvSpPr>
          <p:cNvPr id="3" name="TextBox 2"/>
          <p:cNvSpPr txBox="1"/>
          <p:nvPr/>
        </p:nvSpPr>
        <p:spPr>
          <a:xfrm>
            <a:off x="1624584" y="1828801"/>
            <a:ext cx="8129016" cy="2585323"/>
          </a:xfrm>
          <a:prstGeom prst="rect">
            <a:avLst/>
          </a:prstGeom>
          <a:noFill/>
        </p:spPr>
        <p:txBody>
          <a:bodyPr wrap="square">
            <a:spAutoFit/>
          </a:bodyPr>
          <a:lstStyle/>
          <a:p>
            <a:endParaRPr dirty="0"/>
          </a:p>
          <a:p>
            <a:pPr>
              <a:defRPr sz="2400"/>
            </a:pPr>
            <a:r>
              <a:rPr sz="2400" dirty="0"/>
              <a:t>Every bar supports your health — and helps fund child nutrition programs.</a:t>
            </a:r>
            <a:endParaRPr lang="en-US" sz="2400" dirty="0"/>
          </a:p>
          <a:p>
            <a:pPr>
              <a:defRPr sz="2400"/>
            </a:pPr>
            <a:endParaRPr lang="en-US" sz="2400" dirty="0"/>
          </a:p>
          <a:p>
            <a:pPr>
              <a:defRPr sz="2400"/>
            </a:pPr>
            <a:endParaRPr lang="en-US" sz="2400" dirty="0"/>
          </a:p>
          <a:p>
            <a:pPr>
              <a:defRPr sz="2400"/>
            </a:pPr>
            <a:br>
              <a:rPr sz="2400" dirty="0"/>
            </a:br>
            <a:r>
              <a:rPr sz="2400" dirty="0"/>
              <a:t>Whole Food • Science-Backed • Delicious • Purpose-Driven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0981A3-4611-EB47-6C13-76B852BD62F6}"/>
              </a:ext>
            </a:extLst>
          </p:cNvPr>
          <p:cNvPicPr>
            <a:picLocks noChangeAspect="1"/>
          </p:cNvPicPr>
          <p:nvPr/>
        </p:nvPicPr>
        <p:blipFill>
          <a:blip r:embed="rId2"/>
          <a:stretch>
            <a:fillRect/>
          </a:stretch>
        </p:blipFill>
        <p:spPr>
          <a:xfrm>
            <a:off x="184702" y="0"/>
            <a:ext cx="11822596" cy="6858000"/>
          </a:xfrm>
          <a:prstGeom prst="rect">
            <a:avLst/>
          </a:prstGeom>
        </p:spPr>
      </p:pic>
    </p:spTree>
    <p:extLst>
      <p:ext uri="{BB962C8B-B14F-4D97-AF65-F5344CB8AC3E}">
        <p14:creationId xmlns:p14="http://schemas.microsoft.com/office/powerpoint/2010/main" val="369197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688" y="1295400"/>
            <a:ext cx="7326312"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5193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1113"/>
            <a:ext cx="7772400" cy="1143001"/>
          </a:xfrm>
        </p:spPr>
        <p:txBody>
          <a:bodyPr/>
          <a:lstStyle/>
          <a:p>
            <a:pPr>
              <a:defRPr/>
            </a:pPr>
            <a:r>
              <a:rPr lang="en-US" sz="2800" dirty="0"/>
              <a:t>Prebiotics and Probiotics</a:t>
            </a:r>
          </a:p>
        </p:txBody>
      </p:sp>
      <p:sp>
        <p:nvSpPr>
          <p:cNvPr id="417795" name="Content Placeholder 2"/>
          <p:cNvSpPr>
            <a:spLocks noGrp="1"/>
          </p:cNvSpPr>
          <p:nvPr>
            <p:ph idx="1"/>
          </p:nvPr>
        </p:nvSpPr>
        <p:spPr>
          <a:xfrm>
            <a:off x="2625875" y="2274889"/>
            <a:ext cx="9050337" cy="5334000"/>
          </a:xfrm>
        </p:spPr>
        <p:txBody>
          <a:bodyPr/>
          <a:lstStyle/>
          <a:p>
            <a:r>
              <a:rPr lang="en-US" altLang="en-US" sz="2000" dirty="0"/>
              <a:t>10 trillion human cells in your body and around 100 trillion microbial cells</a:t>
            </a:r>
          </a:p>
          <a:p>
            <a:endParaRPr lang="en-US" altLang="en-US" sz="2000" dirty="0"/>
          </a:p>
          <a:p>
            <a:r>
              <a:rPr lang="en-US" altLang="en-US" sz="2000" dirty="0"/>
              <a:t>familiar with the "opposite" of probiotics: antibiotics</a:t>
            </a:r>
          </a:p>
          <a:p>
            <a:endParaRPr lang="en-US" altLang="en-US" sz="2000" dirty="0"/>
          </a:p>
          <a:p>
            <a:r>
              <a:rPr lang="en-US" altLang="en-US" sz="2000" dirty="0"/>
              <a:t>An average human digestive tract has approximately 400 types of probiotic fed bacteria</a:t>
            </a:r>
          </a:p>
          <a:p>
            <a:endParaRPr lang="en-US" altLang="en-US" sz="2000" dirty="0"/>
          </a:p>
          <a:p>
            <a:r>
              <a:rPr lang="en-US" altLang="en-US" sz="2000" dirty="0"/>
              <a:t>Lactobacillus acidophilus, which is found in yogurt, is the largest group of probiotic bacteria in the intestine</a:t>
            </a:r>
          </a:p>
          <a:p>
            <a:endParaRPr lang="en-US" altLang="en-US" sz="2000" dirty="0"/>
          </a:p>
        </p:txBody>
      </p:sp>
      <p:pic>
        <p:nvPicPr>
          <p:cNvPr id="4" name="Picture 3">
            <a:extLst>
              <a:ext uri="{FF2B5EF4-FFF2-40B4-BE49-F238E27FC236}">
                <a16:creationId xmlns:a16="http://schemas.microsoft.com/office/drawing/2014/main" id="{946D852C-2FF4-BA92-11EF-F7730B011B2B}"/>
              </a:ext>
            </a:extLst>
          </p:cNvPr>
          <p:cNvPicPr>
            <a:picLocks noChangeAspect="1"/>
          </p:cNvPicPr>
          <p:nvPr/>
        </p:nvPicPr>
        <p:blipFill>
          <a:blip r:embed="rId2"/>
          <a:stretch>
            <a:fillRect/>
          </a:stretch>
        </p:blipFill>
        <p:spPr>
          <a:xfrm>
            <a:off x="8420091" y="76199"/>
            <a:ext cx="3256121" cy="1985513"/>
          </a:xfrm>
          <a:prstGeom prst="rect">
            <a:avLst/>
          </a:prstGeom>
        </p:spPr>
      </p:pic>
      <p:pic>
        <p:nvPicPr>
          <p:cNvPr id="5" name="Picture 4">
            <a:extLst>
              <a:ext uri="{FF2B5EF4-FFF2-40B4-BE49-F238E27FC236}">
                <a16:creationId xmlns:a16="http://schemas.microsoft.com/office/drawing/2014/main" id="{B46F2284-FAAA-5C30-AD22-CEA3D0F6BE7B}"/>
              </a:ext>
            </a:extLst>
          </p:cNvPr>
          <p:cNvPicPr>
            <a:picLocks noChangeAspect="1"/>
          </p:cNvPicPr>
          <p:nvPr/>
        </p:nvPicPr>
        <p:blipFill>
          <a:blip r:embed="rId3"/>
          <a:stretch>
            <a:fillRect/>
          </a:stretch>
        </p:blipFill>
        <p:spPr>
          <a:xfrm>
            <a:off x="363388" y="89170"/>
            <a:ext cx="3128154" cy="2085436"/>
          </a:xfrm>
          <a:prstGeom prst="rect">
            <a:avLst/>
          </a:prstGeom>
        </p:spPr>
      </p:pic>
      <p:pic>
        <p:nvPicPr>
          <p:cNvPr id="6" name="Picture 5">
            <a:extLst>
              <a:ext uri="{FF2B5EF4-FFF2-40B4-BE49-F238E27FC236}">
                <a16:creationId xmlns:a16="http://schemas.microsoft.com/office/drawing/2014/main" id="{900CD503-AF74-12DD-83D5-FB49C2779B54}"/>
              </a:ext>
            </a:extLst>
          </p:cNvPr>
          <p:cNvPicPr>
            <a:picLocks noChangeAspect="1"/>
          </p:cNvPicPr>
          <p:nvPr/>
        </p:nvPicPr>
        <p:blipFill>
          <a:blip r:embed="rId4"/>
          <a:stretch>
            <a:fillRect/>
          </a:stretch>
        </p:blipFill>
        <p:spPr>
          <a:xfrm>
            <a:off x="1" y="2553419"/>
            <a:ext cx="2620668" cy="4056994"/>
          </a:xfrm>
          <a:prstGeom prst="rect">
            <a:avLst/>
          </a:prstGeom>
        </p:spPr>
      </p:pic>
    </p:spTree>
    <p:extLst>
      <p:ext uri="{BB962C8B-B14F-4D97-AF65-F5344CB8AC3E}">
        <p14:creationId xmlns:p14="http://schemas.microsoft.com/office/powerpoint/2010/main" val="3576986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90500"/>
            <a:ext cx="10363200" cy="1143000"/>
          </a:xfrm>
        </p:spPr>
        <p:txBody>
          <a:bodyPr/>
          <a:lstStyle/>
          <a:p>
            <a:pPr>
              <a:defRPr/>
            </a:pPr>
            <a:r>
              <a:rPr lang="en-US" sz="2800" dirty="0"/>
              <a:t>Low-fiber diet may cause irreversible depletion of gut bacteria over generations </a:t>
            </a:r>
          </a:p>
        </p:txBody>
      </p:sp>
      <p:sp>
        <p:nvSpPr>
          <p:cNvPr id="3" name="Content Placeholder 2"/>
          <p:cNvSpPr>
            <a:spLocks noGrp="1"/>
          </p:cNvSpPr>
          <p:nvPr>
            <p:ph idx="1"/>
          </p:nvPr>
        </p:nvSpPr>
        <p:spPr>
          <a:xfrm>
            <a:off x="0" y="1604513"/>
            <a:ext cx="10363200" cy="4180936"/>
          </a:xfrm>
        </p:spPr>
        <p:txBody>
          <a:bodyPr/>
          <a:lstStyle/>
          <a:p>
            <a:pPr marL="342659" indent="-342659">
              <a:defRPr/>
            </a:pPr>
            <a:r>
              <a:rPr lang="en-US" sz="2000" dirty="0"/>
              <a:t>The proliferation of nearly fiber–free, processed convenience foods since the mid–20th century has resulted in average per capita fiber consumption in industrialized societies of about </a:t>
            </a:r>
            <a:r>
              <a:rPr lang="en-US" sz="2400" b="1" dirty="0">
                <a:solidFill>
                  <a:srgbClr val="FFFF00"/>
                </a:solidFill>
              </a:rPr>
              <a:t>5-15 grams per day</a:t>
            </a:r>
            <a:r>
              <a:rPr lang="en-US" sz="2000" dirty="0"/>
              <a:t>.</a:t>
            </a:r>
          </a:p>
          <a:p>
            <a:pPr marL="342659" indent="-342659">
              <a:defRPr/>
            </a:pPr>
            <a:endParaRPr lang="en-US" sz="2000" dirty="0"/>
          </a:p>
          <a:p>
            <a:pPr marL="342659" indent="-342659">
              <a:defRPr/>
            </a:pPr>
            <a:r>
              <a:rPr lang="en-US" sz="2000" dirty="0"/>
              <a:t>That’s as little as </a:t>
            </a:r>
            <a:r>
              <a:rPr lang="en-US" sz="2400" b="1" dirty="0">
                <a:solidFill>
                  <a:srgbClr val="FFFF00"/>
                </a:solidFill>
              </a:rPr>
              <a:t>one–tenth</a:t>
            </a:r>
            <a:r>
              <a:rPr lang="en-US" sz="2000" dirty="0"/>
              <a:t> of the intake among the world’s dwindling hunter–gatherer and rural agrarian populations</a:t>
            </a:r>
          </a:p>
          <a:p>
            <a:pPr marL="342659" indent="-342659">
              <a:defRPr/>
            </a:pPr>
            <a:endParaRPr lang="en-US" sz="2000" dirty="0"/>
          </a:p>
          <a:p>
            <a:pPr marL="342659" indent="-342659">
              <a:defRPr/>
            </a:pPr>
            <a:endParaRPr lang="en-US" sz="2000" dirty="0"/>
          </a:p>
          <a:p>
            <a:pPr marL="342659" indent="-342659">
              <a:defRPr/>
            </a:pPr>
            <a:r>
              <a:rPr lang="en-US" sz="2000" b="1" dirty="0">
                <a:solidFill>
                  <a:srgbClr val="FFFF00"/>
                </a:solidFill>
              </a:rPr>
              <a:t>Research has linked an unbalanced gut microbiome to an increased risk for several cardiovascular diseases, including coronary heart disease, heart failure, stroke, heart attack, hypertension, and atherosclerosis. TMAO is bad because it is associated with cholesterol and artery narrowing plaque in important arteries </a:t>
            </a:r>
          </a:p>
          <a:p>
            <a:pPr marL="342659" indent="-342659">
              <a:defRPr/>
            </a:pPr>
            <a:endParaRPr lang="en-US" sz="2000" dirty="0"/>
          </a:p>
          <a:p>
            <a:pPr marL="342659" indent="-342659">
              <a:defRPr/>
            </a:pPr>
            <a:r>
              <a:rPr lang="en-US" sz="1000" dirty="0"/>
              <a:t>Trimethylamine N-oxide, commonly known as TMAO, is an organic compound that is produced by gut bacteria during digestion. </a:t>
            </a:r>
          </a:p>
        </p:txBody>
      </p:sp>
      <p:pic>
        <p:nvPicPr>
          <p:cNvPr id="4" name="Picture 3">
            <a:extLst>
              <a:ext uri="{FF2B5EF4-FFF2-40B4-BE49-F238E27FC236}">
                <a16:creationId xmlns:a16="http://schemas.microsoft.com/office/drawing/2014/main" id="{B12A5EBA-F028-D323-84A6-D066FC5C512E}"/>
              </a:ext>
            </a:extLst>
          </p:cNvPr>
          <p:cNvPicPr>
            <a:picLocks noChangeAspect="1"/>
          </p:cNvPicPr>
          <p:nvPr/>
        </p:nvPicPr>
        <p:blipFill>
          <a:blip r:embed="rId2"/>
          <a:stretch>
            <a:fillRect/>
          </a:stretch>
        </p:blipFill>
        <p:spPr>
          <a:xfrm>
            <a:off x="10391954" y="1224948"/>
            <a:ext cx="1771291" cy="2656937"/>
          </a:xfrm>
          <a:prstGeom prst="rect">
            <a:avLst/>
          </a:prstGeom>
        </p:spPr>
      </p:pic>
      <p:pic>
        <p:nvPicPr>
          <p:cNvPr id="5" name="Picture 4">
            <a:extLst>
              <a:ext uri="{FF2B5EF4-FFF2-40B4-BE49-F238E27FC236}">
                <a16:creationId xmlns:a16="http://schemas.microsoft.com/office/drawing/2014/main" id="{1384ECA7-4B4C-348B-5F09-E59B3F940ADF}"/>
              </a:ext>
            </a:extLst>
          </p:cNvPr>
          <p:cNvPicPr>
            <a:picLocks noChangeAspect="1"/>
          </p:cNvPicPr>
          <p:nvPr/>
        </p:nvPicPr>
        <p:blipFill>
          <a:blip r:embed="rId3"/>
          <a:stretch>
            <a:fillRect/>
          </a:stretch>
        </p:blipFill>
        <p:spPr>
          <a:xfrm>
            <a:off x="10383328" y="3968151"/>
            <a:ext cx="1846051" cy="2769077"/>
          </a:xfrm>
          <a:prstGeom prst="rect">
            <a:avLst/>
          </a:prstGeom>
        </p:spPr>
      </p:pic>
    </p:spTree>
    <p:extLst>
      <p:ext uri="{BB962C8B-B14F-4D97-AF65-F5344CB8AC3E}">
        <p14:creationId xmlns:p14="http://schemas.microsoft.com/office/powerpoint/2010/main" val="4412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6C7C-48CE-AE2C-9607-CAF28E22CDCD}"/>
              </a:ext>
            </a:extLst>
          </p:cNvPr>
          <p:cNvSpPr>
            <a:spLocks noGrp="1"/>
          </p:cNvSpPr>
          <p:nvPr>
            <p:ph type="title"/>
          </p:nvPr>
        </p:nvSpPr>
        <p:spPr/>
        <p:txBody>
          <a:bodyPr>
            <a:normAutofit fontScale="90000"/>
          </a:bodyPr>
          <a:lstStyle/>
          <a:p>
            <a:r>
              <a:rPr lang="en-US" dirty="0"/>
              <a:t>Fiber Supplement May Improve Brain Function why the gut-brain relationship is so important.</a:t>
            </a:r>
          </a:p>
        </p:txBody>
      </p:sp>
      <p:sp>
        <p:nvSpPr>
          <p:cNvPr id="3" name="Content Placeholder 2">
            <a:extLst>
              <a:ext uri="{FF2B5EF4-FFF2-40B4-BE49-F238E27FC236}">
                <a16:creationId xmlns:a16="http://schemas.microsoft.com/office/drawing/2014/main" id="{DD2ACE0B-0259-8BF9-F824-A722329C0B39}"/>
              </a:ext>
            </a:extLst>
          </p:cNvPr>
          <p:cNvSpPr>
            <a:spLocks noGrp="1"/>
          </p:cNvSpPr>
          <p:nvPr>
            <p:ph idx="1"/>
          </p:nvPr>
        </p:nvSpPr>
        <p:spPr>
          <a:xfrm>
            <a:off x="724619" y="2507412"/>
            <a:ext cx="10363200" cy="4114800"/>
          </a:xfrm>
        </p:spPr>
        <p:txBody>
          <a:bodyPr>
            <a:normAutofit/>
          </a:bodyPr>
          <a:lstStyle/>
          <a:p>
            <a:r>
              <a:rPr lang="en-US" dirty="0"/>
              <a:t>36 twin pairs (72 individuals), aged ≥60, each twin pair were </a:t>
            </a:r>
            <a:r>
              <a:rPr lang="en-US" dirty="0" err="1"/>
              <a:t>randomised</a:t>
            </a:r>
            <a:r>
              <a:rPr lang="en-US" dirty="0"/>
              <a:t> to receive either placebo or </a:t>
            </a:r>
            <a:r>
              <a:rPr lang="en-US" dirty="0">
                <a:highlight>
                  <a:srgbClr val="FF00FF"/>
                </a:highlight>
              </a:rPr>
              <a:t>7.5-gram fiber supplement daily for 12 weeks</a:t>
            </a:r>
          </a:p>
          <a:p>
            <a:r>
              <a:rPr lang="en-US" dirty="0"/>
              <a:t>The prebiotic supplement is well tolerated and results in a changed gut microbiome [e.g., </a:t>
            </a:r>
            <a:r>
              <a:rPr lang="en-US" dirty="0">
                <a:highlight>
                  <a:srgbClr val="FF00FF"/>
                </a:highlight>
              </a:rPr>
              <a:t>increased relative Bifidobacterium abundance</a:t>
            </a:r>
            <a:r>
              <a:rPr lang="en-US" dirty="0"/>
              <a:t>]. </a:t>
            </a:r>
          </a:p>
          <a:p>
            <a:r>
              <a:rPr lang="en-US" dirty="0">
                <a:highlight>
                  <a:srgbClr val="FF00FF"/>
                </a:highlight>
              </a:rPr>
              <a:t>Prebiotics improved cognition </a:t>
            </a:r>
            <a:r>
              <a:rPr lang="en-US" dirty="0"/>
              <a:t>compared with placebo</a:t>
            </a:r>
          </a:p>
          <a:p>
            <a:endParaRPr lang="en-US" dirty="0"/>
          </a:p>
        </p:txBody>
      </p:sp>
      <p:sp>
        <p:nvSpPr>
          <p:cNvPr id="4" name="Footer Placeholder 3">
            <a:extLst>
              <a:ext uri="{FF2B5EF4-FFF2-40B4-BE49-F238E27FC236}">
                <a16:creationId xmlns:a16="http://schemas.microsoft.com/office/drawing/2014/main" id="{457F72F7-35AB-66C8-61C0-DB56F64D633A}"/>
              </a:ext>
            </a:extLst>
          </p:cNvPr>
          <p:cNvSpPr>
            <a:spLocks noGrp="1"/>
          </p:cNvSpPr>
          <p:nvPr>
            <p:ph type="ftr" sz="quarter" idx="11"/>
          </p:nvPr>
        </p:nvSpPr>
        <p:spPr/>
        <p:txBody>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Arial" pitchFamily="34" charset="0"/>
                <a:ea typeface="+mn-ea"/>
                <a:cs typeface="+mn-cs"/>
              </a:rPr>
              <a:t>Nature 2-29-2024</a:t>
            </a:r>
          </a:p>
        </p:txBody>
      </p:sp>
      <p:pic>
        <p:nvPicPr>
          <p:cNvPr id="5" name="Picture 4">
            <a:extLst>
              <a:ext uri="{FF2B5EF4-FFF2-40B4-BE49-F238E27FC236}">
                <a16:creationId xmlns:a16="http://schemas.microsoft.com/office/drawing/2014/main" id="{E6BAE8D4-21BB-BBDB-839F-E947215CB6FE}"/>
              </a:ext>
            </a:extLst>
          </p:cNvPr>
          <p:cNvPicPr>
            <a:picLocks noChangeAspect="1"/>
          </p:cNvPicPr>
          <p:nvPr/>
        </p:nvPicPr>
        <p:blipFill>
          <a:blip r:embed="rId2"/>
          <a:stretch>
            <a:fillRect/>
          </a:stretch>
        </p:blipFill>
        <p:spPr>
          <a:xfrm>
            <a:off x="180077" y="248728"/>
            <a:ext cx="876300" cy="876300"/>
          </a:xfrm>
          <a:prstGeom prst="rect">
            <a:avLst/>
          </a:prstGeom>
        </p:spPr>
      </p:pic>
    </p:spTree>
    <p:extLst>
      <p:ext uri="{BB962C8B-B14F-4D97-AF65-F5344CB8AC3E}">
        <p14:creationId xmlns:p14="http://schemas.microsoft.com/office/powerpoint/2010/main" val="177595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52400"/>
            <a:ext cx="7772400" cy="1143000"/>
          </a:xfrm>
        </p:spPr>
        <p:txBody>
          <a:bodyPr/>
          <a:lstStyle/>
          <a:p>
            <a:pPr>
              <a:defRPr/>
            </a:pPr>
            <a:r>
              <a:rPr lang="en-US" dirty="0"/>
              <a:t>If you do not see Sugar on the Label it is Safe?</a:t>
            </a:r>
          </a:p>
        </p:txBody>
      </p:sp>
      <p:sp>
        <p:nvSpPr>
          <p:cNvPr id="3" name="Content Placeholder 2"/>
          <p:cNvSpPr>
            <a:spLocks noGrp="1"/>
          </p:cNvSpPr>
          <p:nvPr>
            <p:ph idx="1"/>
          </p:nvPr>
        </p:nvSpPr>
        <p:spPr>
          <a:xfrm>
            <a:off x="1752600" y="1524000"/>
            <a:ext cx="8763000" cy="4114800"/>
          </a:xfrm>
        </p:spPr>
        <p:txBody>
          <a:bodyPr/>
          <a:lstStyle/>
          <a:p>
            <a:pPr marL="342659" indent="-342659">
              <a:defRPr/>
            </a:pPr>
            <a:r>
              <a:rPr lang="en-US" sz="2000" dirty="0"/>
              <a:t>The words “syrup”, “sweetener”, and anything ending in “</a:t>
            </a:r>
            <a:r>
              <a:rPr lang="en-US" sz="2000" dirty="0" err="1"/>
              <a:t>ose</a:t>
            </a:r>
            <a:r>
              <a:rPr lang="en-US" sz="2000" dirty="0"/>
              <a:t>” can usually be assumed to be “sugar”. If the label says “no added sugars”, it should not contain any of the following, although the food could contain naturally-occurring sugars (such as lactose in milk).</a:t>
            </a:r>
          </a:p>
          <a:p>
            <a:pPr marL="342659" indent="-342659">
              <a:defRPr/>
            </a:pPr>
            <a:endParaRPr lang="en-US" sz="2000" dirty="0"/>
          </a:p>
          <a:p>
            <a:pPr marL="0" indent="0">
              <a:buNone/>
              <a:defRPr/>
            </a:pPr>
            <a:r>
              <a:rPr lang="en-US" sz="2000" dirty="0"/>
              <a:t>     Agave Nectar, </a:t>
            </a:r>
            <a:r>
              <a:rPr lang="en-US" sz="2000" dirty="0" err="1"/>
              <a:t>Turbinado</a:t>
            </a:r>
            <a:r>
              <a:rPr lang="en-US" sz="2000" dirty="0"/>
              <a:t> Sugar </a:t>
            </a:r>
            <a:r>
              <a:rPr lang="en-US" sz="2000" dirty="0" err="1"/>
              <a:t>Xylose,Barley</a:t>
            </a:r>
            <a:r>
              <a:rPr lang="en-US" sz="2000" dirty="0"/>
              <a:t> Malt Syrup</a:t>
            </a:r>
          </a:p>
          <a:p>
            <a:pPr marL="342659" indent="-342659">
              <a:defRPr/>
            </a:pPr>
            <a:r>
              <a:rPr lang="en-US" sz="2000" dirty="0"/>
              <a:t>Beet Sugar, Brown Rice Syrup, Brown Sugar</a:t>
            </a:r>
          </a:p>
          <a:p>
            <a:pPr marL="342659" indent="-342659">
              <a:defRPr/>
            </a:pPr>
            <a:r>
              <a:rPr lang="en-US" sz="2000" dirty="0"/>
              <a:t>Cane Sugar, Coconut Sugar, or Coconut Palm Sugar</a:t>
            </a:r>
          </a:p>
          <a:p>
            <a:pPr marL="342659" indent="-342659">
              <a:defRPr/>
            </a:pPr>
            <a:r>
              <a:rPr lang="en-US" sz="2000" dirty="0"/>
              <a:t>Corn sweetener, Corn syrup, or corn syrup solids</a:t>
            </a:r>
          </a:p>
          <a:p>
            <a:pPr marL="342659" indent="-342659">
              <a:defRPr/>
            </a:pPr>
            <a:r>
              <a:rPr lang="en-US" sz="2000" dirty="0"/>
              <a:t>Dehydrated Cane Juice, Dextrin, Dextrose</a:t>
            </a:r>
          </a:p>
          <a:p>
            <a:pPr marL="342659" indent="-342659">
              <a:defRPr/>
            </a:pPr>
            <a:r>
              <a:rPr lang="en-US" sz="2000" dirty="0"/>
              <a:t>Evaporated Cane Juice, Fructose ,Fruit juice concentrate</a:t>
            </a:r>
          </a:p>
          <a:p>
            <a:pPr marL="342659" indent="-342659">
              <a:defRPr/>
            </a:pPr>
            <a:r>
              <a:rPr lang="en-US" sz="2000" dirty="0"/>
              <a:t>Glucose, High-fructose corn syrup, </a:t>
            </a:r>
            <a:r>
              <a:rPr lang="en-US" sz="2000" dirty="0" err="1"/>
              <a:t>Honey,Invert</a:t>
            </a:r>
            <a:r>
              <a:rPr lang="en-US" sz="2000" dirty="0"/>
              <a:t> sugar, Lactose</a:t>
            </a:r>
          </a:p>
          <a:p>
            <a:pPr marL="342659" indent="-342659">
              <a:defRPr/>
            </a:pPr>
            <a:r>
              <a:rPr lang="en-US" sz="2000" dirty="0"/>
              <a:t>Maltodextrin, Malt syrup, Maltose, Maple syrup, </a:t>
            </a:r>
            <a:r>
              <a:rPr lang="en-US" sz="2000" dirty="0" err="1"/>
              <a:t>Molasses,Palm</a:t>
            </a:r>
            <a:r>
              <a:rPr lang="en-US" sz="2000" dirty="0"/>
              <a:t> Sugar</a:t>
            </a:r>
          </a:p>
          <a:p>
            <a:pPr marL="342659" indent="-342659">
              <a:defRPr/>
            </a:pPr>
            <a:r>
              <a:rPr lang="en-US" sz="2000" dirty="0"/>
              <a:t>Raw sugar Rice Syrup, </a:t>
            </a:r>
            <a:r>
              <a:rPr lang="en-US" sz="2000" dirty="0" err="1"/>
              <a:t>Saccharose</a:t>
            </a:r>
            <a:r>
              <a:rPr lang="en-US" sz="2000" dirty="0"/>
              <a:t>, Sorghum or sorghum syrup</a:t>
            </a:r>
          </a:p>
          <a:p>
            <a:pPr marL="342659" indent="-342659">
              <a:defRPr/>
            </a:pPr>
            <a:r>
              <a:rPr lang="en-US" sz="2000" dirty="0" err="1"/>
              <a:t>Turbinado</a:t>
            </a:r>
            <a:r>
              <a:rPr lang="en-US" sz="2000" dirty="0"/>
              <a:t>, Sugar Xylose</a:t>
            </a:r>
          </a:p>
        </p:txBody>
      </p:sp>
    </p:spTree>
    <p:extLst>
      <p:ext uri="{BB962C8B-B14F-4D97-AF65-F5344CB8AC3E}">
        <p14:creationId xmlns:p14="http://schemas.microsoft.com/office/powerpoint/2010/main" val="2578991620"/>
      </p:ext>
    </p:extLst>
  </p:cSld>
  <p:clrMapOvr>
    <a:masterClrMapping/>
  </p:clrMapOvr>
</p:sld>
</file>

<file path=ppt/theme/_rels/them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6.xml><?xml version="1.0" encoding="utf-8"?>
<a:theme xmlns:a="http://schemas.openxmlformats.org/drawingml/2006/main" name="4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2748</TotalTime>
  <Words>2416</Words>
  <Application>Microsoft Office PowerPoint</Application>
  <PresentationFormat>Widescreen</PresentationFormat>
  <Paragraphs>260</Paragraphs>
  <Slides>39</Slides>
  <Notes>1</Notes>
  <HiddenSlides>2</HiddenSlides>
  <MMClips>1</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39</vt:i4>
      </vt:variant>
    </vt:vector>
  </HeadingPairs>
  <TitlesOfParts>
    <vt:vector size="56" baseType="lpstr">
      <vt:lpstr>Arial</vt:lpstr>
      <vt:lpstr>Calibri</vt:lpstr>
      <vt:lpstr>Garamond</vt:lpstr>
      <vt:lpstr>georgia</vt:lpstr>
      <vt:lpstr>Helvetica Neue</vt:lpstr>
      <vt:lpstr>minion-pro</vt:lpstr>
      <vt:lpstr>Roboto</vt:lpstr>
      <vt:lpstr>Söhne</vt:lpstr>
      <vt:lpstr>Times New Roman</vt:lpstr>
      <vt:lpstr>Wingdings</vt:lpstr>
      <vt:lpstr>Soaring</vt:lpstr>
      <vt:lpstr>2_Soaring</vt:lpstr>
      <vt:lpstr>3_Soaring</vt:lpstr>
      <vt:lpstr>1_Soaring</vt:lpstr>
      <vt:lpstr>Organic</vt:lpstr>
      <vt:lpstr>4_Soaring</vt:lpstr>
      <vt:lpstr>5_Soaring</vt:lpstr>
      <vt:lpstr>Brief Overview of Benefits of Our Bars</vt:lpstr>
      <vt:lpstr>PowerPoint Presentation</vt:lpstr>
      <vt:lpstr>PowerPoint Presentation</vt:lpstr>
      <vt:lpstr>PowerPoint Presentation</vt:lpstr>
      <vt:lpstr>PowerPoint Presentation</vt:lpstr>
      <vt:lpstr>Prebiotics and Probiotics</vt:lpstr>
      <vt:lpstr>Low-fiber diet may cause irreversible depletion of gut bacteria over generations </vt:lpstr>
      <vt:lpstr>Fiber Supplement May Improve Brain Function why the gut-brain relationship is so important.</vt:lpstr>
      <vt:lpstr>If you do not see Sugar on the Label it is Safe?</vt:lpstr>
      <vt:lpstr>Even With Alzheimer's Pathology, Healthy Lifestyles May Preserve Cognition More data support the idea of "cognitive reserve"  </vt:lpstr>
      <vt:lpstr>Ultra-processed foods linked to 32 health problems </vt:lpstr>
      <vt:lpstr>Ultra-processed foods linked to 32 health problems </vt:lpstr>
      <vt:lpstr>Flavonol-rich foods may help lower disease risk, boost longevity</vt:lpstr>
      <vt:lpstr>Key Findings </vt:lpstr>
      <vt:lpstr>More Flavonols Into A Healthy Diet</vt:lpstr>
      <vt:lpstr>High-Fiber Advantage &amp; Ingredient Purity</vt:lpstr>
      <vt:lpstr>Artificial Sweeteners &amp; Cognitive Decline</vt:lpstr>
      <vt:lpstr>The Ultra-Processed Food Epidemic</vt:lpstr>
      <vt:lpstr>Mediterranean &amp; MIND Diet Alignment</vt:lpstr>
      <vt:lpstr>MD Health Bars</vt:lpstr>
      <vt:lpstr>Ingredient Snapshot: MD Health Bars</vt:lpstr>
      <vt:lpstr>Our Social Mission</vt:lpstr>
      <vt:lpstr>Nuts (Peanuts)</vt:lpstr>
      <vt:lpstr>Seeds (Pumpkin &amp; Chia)</vt:lpstr>
      <vt:lpstr>Berries (Tart Cherries &amp; Blueberries)</vt:lpstr>
      <vt:lpstr>Blueberries could help fight Alzheimer's, UC research shows  University of Cincinnati Academic Health Center</vt:lpstr>
      <vt:lpstr>Could berries be better than statins?? </vt:lpstr>
      <vt:lpstr>100% Dark Chocolate (Cacao Chips &amp; Cocoa Powder)</vt:lpstr>
      <vt:lpstr>Leafy Greens (Kale, Spinach, Broccoli)</vt:lpstr>
      <vt:lpstr>Beets</vt:lpstr>
      <vt:lpstr>Omega-3s from Seeds</vt:lpstr>
      <vt:lpstr>Dates</vt:lpstr>
      <vt:lpstr>Tapioca Fiber</vt:lpstr>
      <vt:lpstr>Vanilla Extract</vt:lpstr>
      <vt:lpstr>Turmeric (Curcumin)</vt:lpstr>
      <vt:lpstr>Cinnamon may be fragrant medicine for the brain </vt:lpstr>
      <vt:lpstr>Mediterranean &amp; MIND Diet Alignment</vt:lpstr>
      <vt:lpstr>We Are Not Ultra-Processed</vt:lpstr>
      <vt:lpstr>MD Health Bars: Fueling a Healthier Future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Alan Safdi, MD</dc:creator>
  <cp:lastModifiedBy>Alan Safdi, MD</cp:lastModifiedBy>
  <cp:revision>8</cp:revision>
  <dcterms:created xsi:type="dcterms:W3CDTF">2025-09-07T05:31:48Z</dcterms:created>
  <dcterms:modified xsi:type="dcterms:W3CDTF">2025-10-28T04:36:48Z</dcterms:modified>
</cp:coreProperties>
</file>